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4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2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5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6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1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7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9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1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0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262A1-5244-47ED-BB69-475654DC81F0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DB24F-9166-4747-B673-F8AF4045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3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Franklincountyasap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Leveraging Local Resources to Support Harm Reduction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Charles Kendell, MPA</a:t>
            </a:r>
          </a:p>
          <a:p>
            <a:r>
              <a:rPr lang="en-US" dirty="0" smtClean="0"/>
              <a:t>Board Coordinator</a:t>
            </a:r>
          </a:p>
          <a:p>
            <a:r>
              <a:rPr lang="en-US" dirty="0" smtClean="0"/>
              <a:t>Franklin County Agency for Substance Abuse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the Dots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your numbers</a:t>
            </a:r>
          </a:p>
          <a:p>
            <a:r>
              <a:rPr lang="en-US" dirty="0" smtClean="0"/>
              <a:t>Know your community</a:t>
            </a:r>
          </a:p>
          <a:p>
            <a:r>
              <a:rPr lang="en-US" dirty="0" smtClean="0"/>
              <a:t>Know the Stakeholders</a:t>
            </a:r>
          </a:p>
          <a:p>
            <a:r>
              <a:rPr lang="en-US" dirty="0" smtClean="0"/>
              <a:t>Build broad coalitions  safe cities program</a:t>
            </a:r>
          </a:p>
          <a:p>
            <a:r>
              <a:rPr lang="en-US" dirty="0" smtClean="0"/>
              <a:t>There is much to do –it takes us all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Franklin County ASAP</a:t>
            </a:r>
          </a:p>
          <a:p>
            <a:pPr lvl="1"/>
            <a:r>
              <a:rPr lang="en-US" dirty="0" smtClean="0"/>
              <a:t>PO BOX 4652 Frankfort 40601</a:t>
            </a:r>
          </a:p>
          <a:p>
            <a:pPr lvl="1"/>
            <a:r>
              <a:rPr lang="en-US" dirty="0" smtClean="0">
                <a:hlinkClick r:id="rId2"/>
              </a:rPr>
              <a:t>Franklincountyasap@gmail.com</a:t>
            </a:r>
            <a:endParaRPr lang="en-US" dirty="0" smtClean="0"/>
          </a:p>
          <a:p>
            <a:pPr lvl="1"/>
            <a:r>
              <a:rPr lang="en-US" dirty="0" smtClean="0"/>
              <a:t>Facebook Franklin County asap</a:t>
            </a:r>
          </a:p>
          <a:p>
            <a:pPr lvl="1"/>
            <a:r>
              <a:rPr lang="en-US" dirty="0" smtClean="0"/>
              <a:t>Board Coordinator  Charlie Kendell  502 395 1794</a:t>
            </a:r>
          </a:p>
          <a:p>
            <a:pPr lvl="1"/>
            <a:r>
              <a:rPr lang="en-US" dirty="0" smtClean="0"/>
              <a:t>Office of Drug Control Policy  ODCP.gov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Disclosure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have nothing to disclose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Need/Practice Gap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Gap </a:t>
            </a:r>
            <a:r>
              <a:rPr lang="en-US" dirty="0"/>
              <a:t>= </a:t>
            </a:r>
            <a:r>
              <a:rPr lang="en-US" dirty="0" smtClean="0"/>
              <a:t>Local Resources for effective Harm Reduction strategies are often single purpose or disconnected   </a:t>
            </a:r>
            <a:endParaRPr lang="en-US" dirty="0"/>
          </a:p>
          <a:p>
            <a:r>
              <a:rPr lang="en-US" dirty="0"/>
              <a:t>Need = </a:t>
            </a:r>
            <a:r>
              <a:rPr lang="en-US" dirty="0" smtClean="0"/>
              <a:t>A connecting agency that can bring parties together to encourage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Upon </a:t>
            </a:r>
            <a:r>
              <a:rPr lang="en-US" dirty="0"/>
              <a:t>completion of this educational activity, </a:t>
            </a:r>
            <a:r>
              <a:rPr lang="en-US" dirty="0" smtClean="0"/>
              <a:t>you </a:t>
            </a:r>
            <a:r>
              <a:rPr lang="en-US" dirty="0"/>
              <a:t>will be </a:t>
            </a:r>
            <a:r>
              <a:rPr lang="en-US" dirty="0" smtClean="0"/>
              <a:t>able </a:t>
            </a:r>
            <a:r>
              <a:rPr lang="en-US" dirty="0"/>
              <a:t>to</a:t>
            </a:r>
            <a:r>
              <a:rPr lang="en-US" dirty="0" smtClean="0"/>
              <a:t>:</a:t>
            </a:r>
          </a:p>
          <a:p>
            <a:r>
              <a:rPr lang="en-US" dirty="0" smtClean="0">
                <a:effectLst/>
              </a:rPr>
              <a:t>enumerate possible local resources that can assist with a syringe exchange</a:t>
            </a:r>
          </a:p>
          <a:p>
            <a:r>
              <a:rPr lang="en-US" dirty="0"/>
              <a:t>review how to access local resources that are ready to assist</a:t>
            </a:r>
          </a:p>
          <a:p>
            <a:r>
              <a:rPr lang="en-US" dirty="0"/>
              <a:t>identify several approaches to supporting a local harm reduction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Agency for Substance Abuse Policy</a:t>
            </a:r>
          </a:p>
          <a:p>
            <a:r>
              <a:rPr lang="en-US" dirty="0" smtClean="0"/>
              <a:t>2000</a:t>
            </a:r>
          </a:p>
          <a:p>
            <a:r>
              <a:rPr lang="en-US" dirty="0" smtClean="0"/>
              <a:t>118</a:t>
            </a:r>
          </a:p>
          <a:p>
            <a:r>
              <a:rPr lang="en-US" dirty="0" smtClean="0"/>
              <a:t>Single and joined counties</a:t>
            </a:r>
          </a:p>
          <a:p>
            <a:r>
              <a:rPr lang="en-US" dirty="0" smtClean="0"/>
              <a:t>Funds from Tobacco settlement</a:t>
            </a:r>
          </a:p>
          <a:p>
            <a:r>
              <a:rPr lang="en-US" dirty="0" smtClean="0"/>
              <a:t>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ASAP Boards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</a:p>
          <a:p>
            <a:r>
              <a:rPr lang="en-US" dirty="0" smtClean="0"/>
              <a:t>Composition</a:t>
            </a:r>
          </a:p>
          <a:p>
            <a:r>
              <a:rPr lang="en-US" dirty="0" smtClean="0"/>
              <a:t>Meeting frequency</a:t>
            </a:r>
          </a:p>
          <a:p>
            <a:r>
              <a:rPr lang="en-US" dirty="0" smtClean="0"/>
              <a:t>Committees</a:t>
            </a:r>
          </a:p>
          <a:p>
            <a:r>
              <a:rPr lang="en-US" dirty="0" smtClean="0"/>
              <a:t>Annual RFP and reporting</a:t>
            </a:r>
          </a:p>
          <a:p>
            <a:r>
              <a:rPr lang="en-US" dirty="0" smtClean="0"/>
              <a:t>Activities – approach – direct indirect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allocation </a:t>
            </a:r>
          </a:p>
          <a:p>
            <a:endParaRPr lang="en-US" dirty="0" smtClean="0"/>
          </a:p>
          <a:p>
            <a:r>
              <a:rPr lang="en-US" dirty="0" smtClean="0"/>
              <a:t>Harm Reduction Funding</a:t>
            </a:r>
          </a:p>
          <a:p>
            <a:endParaRPr lang="en-US" dirty="0"/>
          </a:p>
          <a:p>
            <a:r>
              <a:rPr lang="en-US" dirty="0" smtClean="0"/>
              <a:t>501 (c)(3)</a:t>
            </a:r>
          </a:p>
          <a:p>
            <a:endParaRPr lang="en-US" dirty="0" smtClean="0"/>
          </a:p>
          <a:p>
            <a:r>
              <a:rPr lang="en-US" dirty="0" smtClean="0"/>
              <a:t>Fiscal 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 Reduction</a:t>
            </a:r>
          </a:p>
          <a:p>
            <a:pPr lvl="1"/>
            <a:r>
              <a:rPr lang="en-US" dirty="0" smtClean="0"/>
              <a:t>Training of Syringe Staff</a:t>
            </a:r>
          </a:p>
          <a:p>
            <a:pPr lvl="1"/>
            <a:r>
              <a:rPr lang="en-US" dirty="0" smtClean="0"/>
              <a:t>Supplies</a:t>
            </a:r>
          </a:p>
          <a:p>
            <a:pPr lvl="1"/>
            <a:r>
              <a:rPr lang="en-US" dirty="0" smtClean="0"/>
              <a:t>Naloxone</a:t>
            </a:r>
          </a:p>
          <a:p>
            <a:pPr lvl="1"/>
            <a:r>
              <a:rPr lang="en-US" dirty="0" smtClean="0"/>
              <a:t>MAPP</a:t>
            </a:r>
          </a:p>
          <a:p>
            <a:pPr lvl="1"/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Community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-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Stakeholders</a:t>
            </a:r>
          </a:p>
          <a:p>
            <a:r>
              <a:rPr lang="en-US" dirty="0" smtClean="0"/>
              <a:t>Treatment Opportunities</a:t>
            </a:r>
          </a:p>
          <a:p>
            <a:r>
              <a:rPr lang="en-US" dirty="0" smtClean="0"/>
              <a:t>Community engagement</a:t>
            </a:r>
          </a:p>
          <a:p>
            <a:r>
              <a:rPr lang="en-US" dirty="0" smtClean="0"/>
              <a:t>Connecting </a:t>
            </a:r>
            <a:r>
              <a:rPr lang="en-US" dirty="0"/>
              <a:t>dots - </a:t>
            </a:r>
            <a:r>
              <a:rPr lang="en-US" dirty="0" smtClean="0"/>
              <a:t>ODCP.gov</a:t>
            </a:r>
          </a:p>
          <a:p>
            <a:r>
              <a:rPr lang="en-US" dirty="0" smtClean="0"/>
              <a:t>Role as Incubator, e.g</a:t>
            </a:r>
          </a:p>
          <a:p>
            <a:pPr lvl="1"/>
            <a:r>
              <a:rPr lang="en-US" dirty="0" smtClean="0"/>
              <a:t>Treatment Vouchers</a:t>
            </a:r>
          </a:p>
          <a:p>
            <a:pPr lvl="1"/>
            <a:r>
              <a:rPr lang="en-US" dirty="0" smtClean="0"/>
              <a:t>Drug Court</a:t>
            </a:r>
          </a:p>
          <a:p>
            <a:pPr lvl="1"/>
            <a:r>
              <a:rPr lang="en-US" dirty="0" smtClean="0"/>
              <a:t>Truth and Consequences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3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181FDBD801A49BA8BE3B9CAB6D323" ma:contentTypeVersion="1" ma:contentTypeDescription="Create a new document." ma:contentTypeScope="" ma:versionID="3863f59763085345790520b73e2e9606">
  <xsd:schema xmlns:xsd="http://www.w3.org/2001/XMLSchema" xmlns:xs="http://www.w3.org/2001/XMLSchema" xmlns:p="http://schemas.microsoft.com/office/2006/metadata/properties" xmlns:ns2="9d98fa39-7fbd-4685-a488-797cac822720" targetNamespace="http://schemas.microsoft.com/office/2006/metadata/properties" ma:root="true" ma:fieldsID="17c9429493a53ace03395f5fbf3cf513" ns2:_="">
    <xsd:import namespace="9d98fa39-7fbd-4685-a488-797cac82272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8fa39-7fbd-4685-a488-797cac8227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83A2CD-F797-4F0D-8672-8DA25DB9BDBA}"/>
</file>

<file path=customXml/itemProps2.xml><?xml version="1.0" encoding="utf-8"?>
<ds:datastoreItem xmlns:ds="http://schemas.openxmlformats.org/officeDocument/2006/customXml" ds:itemID="{33DC0E2B-B30F-4DBF-96A9-0F00C6689821}"/>
</file>

<file path=customXml/itemProps3.xml><?xml version="1.0" encoding="utf-8"?>
<ds:datastoreItem xmlns:ds="http://schemas.openxmlformats.org/officeDocument/2006/customXml" ds:itemID="{12AAD78C-EBC9-4C18-8F09-0BA4276F54BE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245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Leveraging Local Resources to Support Harm Reduction</vt:lpstr>
      <vt:lpstr>Faculty Disclosure</vt:lpstr>
      <vt:lpstr>Educational Need/Practice Gap </vt:lpstr>
      <vt:lpstr>Objectives </vt:lpstr>
      <vt:lpstr>ASAP</vt:lpstr>
      <vt:lpstr>ASAP Boards Structure</vt:lpstr>
      <vt:lpstr>Funding</vt:lpstr>
      <vt:lpstr>Leveraging</vt:lpstr>
      <vt:lpstr>Leveraging - cont</vt:lpstr>
      <vt:lpstr>Connecting the Dots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Local Resources to Support Harm Reduction</dc:title>
  <dc:creator>Owner</dc:creator>
  <cp:lastModifiedBy>Strenecky, Linwood L (CHFS DPH DPHPS)</cp:lastModifiedBy>
  <cp:revision>6</cp:revision>
  <dcterms:created xsi:type="dcterms:W3CDTF">2019-03-13T01:33:04Z</dcterms:created>
  <dcterms:modified xsi:type="dcterms:W3CDTF">2019-03-15T12:02:49Z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0x01010062D181FDBD801A49BA8BE3B9CAB6D323</vt:lpwstr>
  </property>
</Properties>
</file>