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D6E3E6"/>
    <a:srgbClr val="6CA485"/>
    <a:srgbClr val="FF9966"/>
    <a:srgbClr val="9FBEC5"/>
    <a:srgbClr val="BED3D8"/>
    <a:srgbClr val="7CA8B2"/>
    <a:srgbClr val="466D76"/>
    <a:srgbClr val="3350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4660"/>
  </p:normalViewPr>
  <p:slideViewPr>
    <p:cSldViewPr snapToGrid="0">
      <p:cViewPr>
        <p:scale>
          <a:sx n="125" d="100"/>
          <a:sy n="125" d="100"/>
        </p:scale>
        <p:origin x="1596" y="-522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4B58DE-8F42-4C55-BD62-12A5B980BF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83DFC7-AB4F-4596-A0FD-9C679966E8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>
              <a:defRPr/>
            </a:pPr>
            <a:fld id="{B8B79074-0964-4F9A-8CFD-5AE4B41ED21A}" type="datetimeFigureOut">
              <a:rPr lang="en-US"/>
              <a:pPr>
                <a:defRPr/>
              </a:pPr>
              <a:t>10/14/2024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78CC2B-F06B-4ED4-88F8-118495F983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0138C78-5A3A-4999-B236-659577F04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7E20D-E023-442F-872B-DF737165D7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40271-1C7D-4F85-B672-BF8FC28C75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3762C0-66E7-4393-812B-74BEEDB46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B79AE33-2682-4AB9-BF15-BDFD16D650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13FEA66-7AC6-4EF6-8666-A0603BFE2E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2A17A02-3BD6-47C3-8EFF-0523B4541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9A5E2B-6FD0-4C75-BB52-E9E71ADD1074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6177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E531F-939B-4656-8FF0-0B61F8B834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0112C-828D-43C0-A97C-376102C04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C83CEF-F1C2-4F53-8403-9E84F97DB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EB86-8A3B-4469-BDDB-B3C37BBA7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9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B4F66-69CA-460E-9CBC-80705688B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E6F2C-DED7-43BE-BC78-B347D4231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10F11-9061-4638-B4A8-9043035A2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C8299-3612-44F1-BECC-B6AECFBA7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2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19163B-EBF3-42F7-9D8E-7454DC8DF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32BD66-A623-493A-AFBF-B2D0B1675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EBC097-EB34-4DC1-9682-9CFE8EF57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CFC4-3011-4858-BFF2-2B3AA8496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24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56DA0D-8C0B-4548-BB9D-DE90FB58D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21A0D-AFF7-4125-A2A8-F417DD98A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AA467E-B891-4B20-A895-A2A52954D2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B8D-C6CA-493F-AD9C-DF97AB8207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51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222CBC-27D8-4462-8186-8BA10A81C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3B8B3-2580-4BCA-B1D1-A62C0D1F1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1CFDBA-0EEA-46E4-9B8B-C75F5458E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5D26D-B0AF-4FD7-B9F5-C3C8C1CA2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08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D7D5B8-C578-4959-BD0F-A4370AE32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7992D2-2982-42C2-939D-C7ED1BDCB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5683EC-7EEB-4493-A1F7-49A2B7B077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787F-1679-4BDA-A030-0DA9F2DDA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15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9BA33D9-DF43-4E25-A068-FC40DA343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E35DAC1-5472-42DA-8161-5F3CACF90F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F54849-A44F-4026-A9AB-856081A25D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6A0A3-6AB9-4FC2-852A-69E93E8BD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66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DF136C-6BF7-4727-913A-559546F7FE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DDB3CB-575D-4E85-92F9-357CEBB8E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8922D6-2B0A-47FB-B3AC-E9E0A73F0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E59A-5C8E-4048-BFB0-00E6900B3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6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713182B-F8C3-4552-AC21-C1B56C43B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1E3C19-CD3D-4142-9BB5-433E2EF02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9AC964-6621-4C8F-A902-DB1B3FE2C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4E703-EA26-4FB4-9334-0F630D8C73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30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622DA7-E945-4A71-8037-366A14239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2FA95F-87CC-4035-9380-AB4A4F6EF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047D2B-718F-4C98-987D-CD566B6D4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B648D-EDEF-48D3-BA30-DCAC25100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00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27B91-7698-4A4A-9CDD-87EB582E0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15CE26-4F0B-44E2-B3D6-847335AD1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C9510-D743-4AE0-859C-BDFD45102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DA3B-23C3-4424-833E-904943816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22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137CCC-AD3A-4103-B476-E11073B3DA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79F88E-CB39-4907-9203-1522039FE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CC3A92-1012-4CD7-9EB9-06D320CA21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69F5BB9-45FF-4767-9E69-61A24C64E9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F795E5-8324-4749-BEF0-079E353FAE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8C537C-F484-49DC-9B40-84A81461C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EAE9ED-5045-463C-A2C6-BFEBF95C71F9}"/>
              </a:ext>
            </a:extLst>
          </p:cNvPr>
          <p:cNvSpPr/>
          <p:nvPr/>
        </p:nvSpPr>
        <p:spPr bwMode="auto">
          <a:xfrm>
            <a:off x="8313" y="118645"/>
            <a:ext cx="9144000" cy="37627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83" name="TextBox 5">
            <a:extLst>
              <a:ext uri="{FF2B5EF4-FFF2-40B4-BE49-F238E27FC236}">
                <a16:creationId xmlns:a16="http://schemas.microsoft.com/office/drawing/2014/main" id="{B7A29AB0-5DFE-4AD3-93C6-8028B1F88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6615113"/>
            <a:ext cx="1246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Rev. October 2024</a:t>
            </a: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C6D9D7AC-1DBF-4CD6-89F1-986F344A6095}"/>
              </a:ext>
            </a:extLst>
          </p:cNvPr>
          <p:cNvSpPr/>
          <p:nvPr/>
        </p:nvSpPr>
        <p:spPr>
          <a:xfrm>
            <a:off x="3248292" y="607543"/>
            <a:ext cx="2839865" cy="4576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Hart County: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Bowling Green-Warren County Community Hospital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" b="1" dirty="0">
              <a:solidFill>
                <a:srgbClr val="0032A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Jefferson County: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Baptist Health Louisville, Louisville (TSC)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Audubon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Brownsboro Hospital, Louisville (CSC)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Norton Women’s &amp; Children’s Hospital, Louisville (ASRH)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UofL Health – Jewish Hospital, Louisville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UofL Health – Mary &amp; Elizabeth Hospital, Louisville (PSC)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UofL Health – UofL Hospital, Louisville (CSC)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Johnson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Paintsville ARH Hospital, Paintsville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Letcher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Whitesburg ARH Hospital, Whitesburg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32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Lincoln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Ephraim McDowell Fort Logan Hospital, Stanford (ASRH)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Kenton County: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Covington Hospital, Covington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Edgewood Hospital, Edgewood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McCracken County: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Baptist Health Paducah, Paducah 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Mercy Health - Lourdes Hospital, Paducah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Mercer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Ephraim McDowell James B. Haggin Hospital,                                              Harrodsburg (ASRH</a:t>
            </a:r>
            <a:r>
              <a:rPr lang="en-US" sz="800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solidFill>
                <a:srgbClr val="000099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Montgomery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Saint Joseph Mount Sterling,                                        Mount Sterling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52BEF4A6-A2A9-4CBE-BAD3-209F398AFC72}"/>
              </a:ext>
            </a:extLst>
          </p:cNvPr>
          <p:cNvSpPr/>
          <p:nvPr/>
        </p:nvSpPr>
        <p:spPr>
          <a:xfrm>
            <a:off x="6235398" y="384808"/>
            <a:ext cx="4572000" cy="34739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32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Morgan County:</a:t>
            </a:r>
            <a:endParaRPr lang="en-US" sz="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Morgan County ARH Hospital, West Liberty 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Oldham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Baptist Health La Grange, La Grange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Perry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Hazard ARH Regional Medical Center, Hazard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Pike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Pikeville Medical Center, Pikeville (PSC)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Pulaski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Lake Cumberland Regional Hospital, Somerset (PSC)</a:t>
            </a:r>
            <a:endParaRPr lang="en-US" sz="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 County: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Georgetown Community Hospital, Georgetown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Simpson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Franklin, Franklin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Warren County:</a:t>
            </a:r>
            <a:endParaRPr lang="en-US" sz="800" b="1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Medical Center at Bowling Green, Bowling Green 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Greenview Regional Hospital, Bowling Green (PSC)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Woodford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Bluegrass Community Hospital, Versailles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A0C0BF-91B6-4722-8352-5C0010A4A9EE}"/>
              </a:ext>
            </a:extLst>
          </p:cNvPr>
          <p:cNvSpPr/>
          <p:nvPr/>
        </p:nvSpPr>
        <p:spPr>
          <a:xfrm>
            <a:off x="105105" y="118645"/>
            <a:ext cx="87811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Kentucky: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Certified Stroke Centers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95D33A-891B-4856-BAE7-4EB9861349C9}"/>
              </a:ext>
            </a:extLst>
          </p:cNvPr>
          <p:cNvSpPr/>
          <p:nvPr/>
        </p:nvSpPr>
        <p:spPr>
          <a:xfrm>
            <a:off x="99751" y="598181"/>
            <a:ext cx="3072245" cy="54001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32A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Allen County: 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Medical Center at Scottsville, Scottsville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Barren County:</a:t>
            </a:r>
            <a:endParaRPr lang="en-US" sz="800" dirty="0">
              <a:solidFill>
                <a:srgbClr val="00009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T.J. Samson Community Hospital, Glasgow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(ASRH)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Bell County: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Middlesboro ARH Hospital, Middlesboro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Boone County: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Florence Hospital, Florence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Boyd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 King’s Daughters Medical Center, Ashland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Boyle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Ephraim McDowell Regional Medical Center, Danville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Campbell County:                                                                                      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Ft. Thomas Hospital, Ft. Thomas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Clark Regional Medical Center, Winchester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Daviess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Owensboro Health Regional Hospital, Owensboro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Fayette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Baptist Health Lexington, Lexington (CSC)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Saint Joseph Hospital, Lexington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University of Kentucky Hospital, Lexington (CSC)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Floyd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Highlands ARH Regional Medical Center, Prestonsburg (ASRH)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ARH Our Lady of the Way, Martin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Franklin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Frankfort Regional Medical Center, Frankfort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Elizabeth Grant Hospital, Williamstown (ASRH)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Hardin County: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Baptist Health Hardin, Elizabethtown </a:t>
            </a:r>
            <a:r>
              <a:rPr lang="en-US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(PSC)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Harlan County: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Harlan ARH Hospital, Harlan (ASRH)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58962F-D033-49A5-9125-117F8BF73F29}"/>
              </a:ext>
            </a:extLst>
          </p:cNvPr>
          <p:cNvGrpSpPr/>
          <p:nvPr/>
        </p:nvGrpSpPr>
        <p:grpSpPr>
          <a:xfrm>
            <a:off x="1575000" y="3666205"/>
            <a:ext cx="7429710" cy="3069398"/>
            <a:chOff x="1395640" y="3623179"/>
            <a:chExt cx="7482300" cy="3220362"/>
          </a:xfrm>
        </p:grpSpPr>
        <p:grpSp>
          <p:nvGrpSpPr>
            <p:cNvPr id="10" name="Group 259">
              <a:extLst>
                <a:ext uri="{FF2B5EF4-FFF2-40B4-BE49-F238E27FC236}">
                  <a16:creationId xmlns:a16="http://schemas.microsoft.com/office/drawing/2014/main" id="{063FCFB1-E473-4836-B82B-FD37FB27AE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5640" y="3623179"/>
              <a:ext cx="7482300" cy="3220362"/>
              <a:chOff x="1014413" y="1827213"/>
              <a:chExt cx="7031115" cy="3078626"/>
            </a:xfrm>
          </p:grpSpPr>
          <p:sp>
            <p:nvSpPr>
              <p:cNvPr id="11" name="Freeform 3">
                <a:extLst>
                  <a:ext uri="{FF2B5EF4-FFF2-40B4-BE49-F238E27FC236}">
                    <a16:creationId xmlns:a16="http://schemas.microsoft.com/office/drawing/2014/main" id="{BFFCCE25-9D90-4FE8-99FD-B5AD066AD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5" y="1827213"/>
                <a:ext cx="269875" cy="407987"/>
              </a:xfrm>
              <a:custGeom>
                <a:avLst/>
                <a:gdLst>
                  <a:gd name="T0" fmla="*/ 2147483646 w 681"/>
                  <a:gd name="T1" fmla="*/ 2147483646 h 1027"/>
                  <a:gd name="T2" fmla="*/ 2147483646 w 681"/>
                  <a:gd name="T3" fmla="*/ 2147483646 h 1027"/>
                  <a:gd name="T4" fmla="*/ 2147483646 w 681"/>
                  <a:gd name="T5" fmla="*/ 2147483646 h 1027"/>
                  <a:gd name="T6" fmla="*/ 2147483646 w 681"/>
                  <a:gd name="T7" fmla="*/ 2147483646 h 1027"/>
                  <a:gd name="T8" fmla="*/ 2147483646 w 681"/>
                  <a:gd name="T9" fmla="*/ 0 h 1027"/>
                  <a:gd name="T10" fmla="*/ 2147483646 w 681"/>
                  <a:gd name="T11" fmla="*/ 2147483646 h 1027"/>
                  <a:gd name="T12" fmla="*/ 0 w 681"/>
                  <a:gd name="T13" fmla="*/ 2147483646 h 1027"/>
                  <a:gd name="T14" fmla="*/ 0 w 681"/>
                  <a:gd name="T15" fmla="*/ 2147483646 h 1027"/>
                  <a:gd name="T16" fmla="*/ 2147483646 w 681"/>
                  <a:gd name="T17" fmla="*/ 2147483646 h 1027"/>
                  <a:gd name="T18" fmla="*/ 2147483646 w 681"/>
                  <a:gd name="T19" fmla="*/ 2147483646 h 1027"/>
                  <a:gd name="T20" fmla="*/ 2147483646 w 681"/>
                  <a:gd name="T21" fmla="*/ 2147483646 h 1027"/>
                  <a:gd name="T22" fmla="*/ 2147483646 w 681"/>
                  <a:gd name="T23" fmla="*/ 2147483646 h 1027"/>
                  <a:gd name="T24" fmla="*/ 2147483646 w 681"/>
                  <a:gd name="T25" fmla="*/ 2147483646 h 1027"/>
                  <a:gd name="T26" fmla="*/ 2147483646 w 681"/>
                  <a:gd name="T27" fmla="*/ 2147483646 h 1027"/>
                  <a:gd name="T28" fmla="*/ 2147483646 w 681"/>
                  <a:gd name="T29" fmla="*/ 2147483646 h 1027"/>
                  <a:gd name="T30" fmla="*/ 2147483646 w 681"/>
                  <a:gd name="T31" fmla="*/ 2147483646 h 1027"/>
                  <a:gd name="T32" fmla="*/ 2147483646 w 681"/>
                  <a:gd name="T33" fmla="*/ 2147483646 h 1027"/>
                  <a:gd name="T34" fmla="*/ 2147483646 w 681"/>
                  <a:gd name="T35" fmla="*/ 2147483646 h 1027"/>
                  <a:gd name="T36" fmla="*/ 2147483646 w 681"/>
                  <a:gd name="T37" fmla="*/ 2147483646 h 1027"/>
                  <a:gd name="T38" fmla="*/ 2147483646 w 681"/>
                  <a:gd name="T39" fmla="*/ 2147483646 h 102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81"/>
                  <a:gd name="T61" fmla="*/ 0 h 1027"/>
                  <a:gd name="T62" fmla="*/ 681 w 681"/>
                  <a:gd name="T63" fmla="*/ 1027 h 102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81" h="1027">
                    <a:moveTo>
                      <a:pt x="586" y="176"/>
                    </a:moveTo>
                    <a:lnTo>
                      <a:pt x="525" y="176"/>
                    </a:lnTo>
                    <a:lnTo>
                      <a:pt x="419" y="105"/>
                    </a:lnTo>
                    <a:lnTo>
                      <a:pt x="419" y="71"/>
                    </a:lnTo>
                    <a:lnTo>
                      <a:pt x="277" y="0"/>
                    </a:lnTo>
                    <a:lnTo>
                      <a:pt x="121" y="96"/>
                    </a:lnTo>
                    <a:lnTo>
                      <a:pt x="0" y="250"/>
                    </a:lnTo>
                    <a:lnTo>
                      <a:pt x="0" y="313"/>
                    </a:lnTo>
                    <a:lnTo>
                      <a:pt x="79" y="417"/>
                    </a:lnTo>
                    <a:lnTo>
                      <a:pt x="101" y="522"/>
                    </a:lnTo>
                    <a:lnTo>
                      <a:pt x="36" y="690"/>
                    </a:lnTo>
                    <a:lnTo>
                      <a:pt x="201" y="690"/>
                    </a:lnTo>
                    <a:lnTo>
                      <a:pt x="192" y="842"/>
                    </a:lnTo>
                    <a:lnTo>
                      <a:pt x="306" y="871"/>
                    </a:lnTo>
                    <a:lnTo>
                      <a:pt x="444" y="956"/>
                    </a:lnTo>
                    <a:lnTo>
                      <a:pt x="541" y="1027"/>
                    </a:lnTo>
                    <a:lnTo>
                      <a:pt x="575" y="990"/>
                    </a:lnTo>
                    <a:lnTo>
                      <a:pt x="665" y="978"/>
                    </a:lnTo>
                    <a:lnTo>
                      <a:pt x="681" y="599"/>
                    </a:lnTo>
                    <a:lnTo>
                      <a:pt x="586" y="176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4">
                <a:extLst>
                  <a:ext uri="{FF2B5EF4-FFF2-40B4-BE49-F238E27FC236}">
                    <a16:creationId xmlns:a16="http://schemas.microsoft.com/office/drawing/2014/main" id="{4435F1D9-74C8-4EAE-95F6-E67069953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5300" y="1865313"/>
                <a:ext cx="223838" cy="395287"/>
              </a:xfrm>
              <a:custGeom>
                <a:avLst/>
                <a:gdLst>
                  <a:gd name="T0" fmla="*/ 2147483646 w 539"/>
                  <a:gd name="T1" fmla="*/ 2147483646 h 997"/>
                  <a:gd name="T2" fmla="*/ 2147483646 w 539"/>
                  <a:gd name="T3" fmla="*/ 2147483646 h 997"/>
                  <a:gd name="T4" fmla="*/ 2147483646 w 539"/>
                  <a:gd name="T5" fmla="*/ 2147483646 h 997"/>
                  <a:gd name="T6" fmla="*/ 2147483646 w 539"/>
                  <a:gd name="T7" fmla="*/ 2147483646 h 997"/>
                  <a:gd name="T8" fmla="*/ 2147483646 w 539"/>
                  <a:gd name="T9" fmla="*/ 2147483646 h 997"/>
                  <a:gd name="T10" fmla="*/ 2147483646 w 539"/>
                  <a:gd name="T11" fmla="*/ 2147483646 h 997"/>
                  <a:gd name="T12" fmla="*/ 2147483646 w 539"/>
                  <a:gd name="T13" fmla="*/ 2147483646 h 997"/>
                  <a:gd name="T14" fmla="*/ 2147483646 w 539"/>
                  <a:gd name="T15" fmla="*/ 2147483646 h 997"/>
                  <a:gd name="T16" fmla="*/ 2147483646 w 539"/>
                  <a:gd name="T17" fmla="*/ 2147483646 h 997"/>
                  <a:gd name="T18" fmla="*/ 2147483646 w 539"/>
                  <a:gd name="T19" fmla="*/ 2147483646 h 997"/>
                  <a:gd name="T20" fmla="*/ 2147483646 w 539"/>
                  <a:gd name="T21" fmla="*/ 0 h 997"/>
                  <a:gd name="T22" fmla="*/ 2147483646 w 539"/>
                  <a:gd name="T23" fmla="*/ 2147483646 h 997"/>
                  <a:gd name="T24" fmla="*/ 2147483646 w 539"/>
                  <a:gd name="T25" fmla="*/ 2147483646 h 997"/>
                  <a:gd name="T26" fmla="*/ 0 w 539"/>
                  <a:gd name="T27" fmla="*/ 2147483646 h 997"/>
                  <a:gd name="T28" fmla="*/ 2147483646 w 539"/>
                  <a:gd name="T29" fmla="*/ 2147483646 h 997"/>
                  <a:gd name="T30" fmla="*/ 2147483646 w 539"/>
                  <a:gd name="T31" fmla="*/ 2147483646 h 997"/>
                  <a:gd name="T32" fmla="*/ 2147483646 w 539"/>
                  <a:gd name="T33" fmla="*/ 2147483646 h 997"/>
                  <a:gd name="T34" fmla="*/ 2147483646 w 539"/>
                  <a:gd name="T35" fmla="*/ 2147483646 h 997"/>
                  <a:gd name="T36" fmla="*/ 2147483646 w 539"/>
                  <a:gd name="T37" fmla="*/ 2147483646 h 997"/>
                  <a:gd name="T38" fmla="*/ 2147483646 w 539"/>
                  <a:gd name="T39" fmla="*/ 2147483646 h 997"/>
                  <a:gd name="T40" fmla="*/ 2147483646 w 539"/>
                  <a:gd name="T41" fmla="*/ 2147483646 h 997"/>
                  <a:gd name="T42" fmla="*/ 2147483646 w 539"/>
                  <a:gd name="T43" fmla="*/ 2147483646 h 997"/>
                  <a:gd name="T44" fmla="*/ 2147483646 w 539"/>
                  <a:gd name="T45" fmla="*/ 2147483646 h 997"/>
                  <a:gd name="T46" fmla="*/ 2147483646 w 539"/>
                  <a:gd name="T47" fmla="*/ 2147483646 h 997"/>
                  <a:gd name="T48" fmla="*/ 2147483646 w 539"/>
                  <a:gd name="T49" fmla="*/ 2147483646 h 99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9"/>
                  <a:gd name="T76" fmla="*/ 0 h 997"/>
                  <a:gd name="T77" fmla="*/ 539 w 539"/>
                  <a:gd name="T78" fmla="*/ 997 h 99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9" h="997">
                    <a:moveTo>
                      <a:pt x="539" y="892"/>
                    </a:moveTo>
                    <a:lnTo>
                      <a:pt x="486" y="843"/>
                    </a:lnTo>
                    <a:lnTo>
                      <a:pt x="434" y="809"/>
                    </a:lnTo>
                    <a:lnTo>
                      <a:pt x="393" y="789"/>
                    </a:lnTo>
                    <a:lnTo>
                      <a:pt x="397" y="406"/>
                    </a:lnTo>
                    <a:lnTo>
                      <a:pt x="381" y="338"/>
                    </a:lnTo>
                    <a:lnTo>
                      <a:pt x="349" y="262"/>
                    </a:lnTo>
                    <a:lnTo>
                      <a:pt x="322" y="225"/>
                    </a:lnTo>
                    <a:lnTo>
                      <a:pt x="296" y="233"/>
                    </a:lnTo>
                    <a:lnTo>
                      <a:pt x="259" y="35"/>
                    </a:lnTo>
                    <a:lnTo>
                      <a:pt x="270" y="0"/>
                    </a:lnTo>
                    <a:lnTo>
                      <a:pt x="182" y="9"/>
                    </a:lnTo>
                    <a:lnTo>
                      <a:pt x="49" y="61"/>
                    </a:lnTo>
                    <a:lnTo>
                      <a:pt x="0" y="80"/>
                    </a:lnTo>
                    <a:lnTo>
                      <a:pt x="95" y="503"/>
                    </a:lnTo>
                    <a:lnTo>
                      <a:pt x="79" y="882"/>
                    </a:lnTo>
                    <a:lnTo>
                      <a:pt x="109" y="920"/>
                    </a:lnTo>
                    <a:lnTo>
                      <a:pt x="145" y="963"/>
                    </a:lnTo>
                    <a:lnTo>
                      <a:pt x="156" y="997"/>
                    </a:lnTo>
                    <a:lnTo>
                      <a:pt x="219" y="993"/>
                    </a:lnTo>
                    <a:lnTo>
                      <a:pt x="270" y="963"/>
                    </a:lnTo>
                    <a:lnTo>
                      <a:pt x="330" y="940"/>
                    </a:lnTo>
                    <a:lnTo>
                      <a:pt x="423" y="945"/>
                    </a:lnTo>
                    <a:lnTo>
                      <a:pt x="486" y="920"/>
                    </a:lnTo>
                    <a:lnTo>
                      <a:pt x="539" y="892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F12D796F-3DCE-465F-B3F0-97FC74D76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8488" y="1862138"/>
                <a:ext cx="246062" cy="357187"/>
              </a:xfrm>
              <a:custGeom>
                <a:avLst/>
                <a:gdLst>
                  <a:gd name="T0" fmla="*/ 2147483646 w 621"/>
                  <a:gd name="T1" fmla="*/ 2147483646 h 902"/>
                  <a:gd name="T2" fmla="*/ 2147483646 w 621"/>
                  <a:gd name="T3" fmla="*/ 2147483646 h 902"/>
                  <a:gd name="T4" fmla="*/ 2147483646 w 621"/>
                  <a:gd name="T5" fmla="*/ 2147483646 h 902"/>
                  <a:gd name="T6" fmla="*/ 2147483646 w 621"/>
                  <a:gd name="T7" fmla="*/ 2147483646 h 902"/>
                  <a:gd name="T8" fmla="*/ 2147483646 w 621"/>
                  <a:gd name="T9" fmla="*/ 2147483646 h 902"/>
                  <a:gd name="T10" fmla="*/ 2147483646 w 621"/>
                  <a:gd name="T11" fmla="*/ 2147483646 h 902"/>
                  <a:gd name="T12" fmla="*/ 2147483646 w 621"/>
                  <a:gd name="T13" fmla="*/ 2147483646 h 902"/>
                  <a:gd name="T14" fmla="*/ 2147483646 w 621"/>
                  <a:gd name="T15" fmla="*/ 2147483646 h 902"/>
                  <a:gd name="T16" fmla="*/ 2147483646 w 621"/>
                  <a:gd name="T17" fmla="*/ 2147483646 h 902"/>
                  <a:gd name="T18" fmla="*/ 2147483646 w 621"/>
                  <a:gd name="T19" fmla="*/ 2147483646 h 902"/>
                  <a:gd name="T20" fmla="*/ 2147483646 w 621"/>
                  <a:gd name="T21" fmla="*/ 2147483646 h 902"/>
                  <a:gd name="T22" fmla="*/ 2147483646 w 621"/>
                  <a:gd name="T23" fmla="*/ 0 h 902"/>
                  <a:gd name="T24" fmla="*/ 2147483646 w 621"/>
                  <a:gd name="T25" fmla="*/ 2147483646 h 902"/>
                  <a:gd name="T26" fmla="*/ 0 w 621"/>
                  <a:gd name="T27" fmla="*/ 2147483646 h 902"/>
                  <a:gd name="T28" fmla="*/ 2147483646 w 621"/>
                  <a:gd name="T29" fmla="*/ 2147483646 h 902"/>
                  <a:gd name="T30" fmla="*/ 2147483646 w 621"/>
                  <a:gd name="T31" fmla="*/ 2147483646 h 902"/>
                  <a:gd name="T32" fmla="*/ 2147483646 w 621"/>
                  <a:gd name="T33" fmla="*/ 2147483646 h 902"/>
                  <a:gd name="T34" fmla="*/ 2147483646 w 621"/>
                  <a:gd name="T35" fmla="*/ 2147483646 h 902"/>
                  <a:gd name="T36" fmla="*/ 2147483646 w 621"/>
                  <a:gd name="T37" fmla="*/ 2147483646 h 902"/>
                  <a:gd name="T38" fmla="*/ 2147483646 w 621"/>
                  <a:gd name="T39" fmla="*/ 2147483646 h 902"/>
                  <a:gd name="T40" fmla="*/ 2147483646 w 621"/>
                  <a:gd name="T41" fmla="*/ 2147483646 h 902"/>
                  <a:gd name="T42" fmla="*/ 2147483646 w 621"/>
                  <a:gd name="T43" fmla="*/ 2147483646 h 902"/>
                  <a:gd name="T44" fmla="*/ 2147483646 w 621"/>
                  <a:gd name="T45" fmla="*/ 2147483646 h 902"/>
                  <a:gd name="T46" fmla="*/ 2147483646 w 621"/>
                  <a:gd name="T47" fmla="*/ 2147483646 h 902"/>
                  <a:gd name="T48" fmla="*/ 2147483646 w 621"/>
                  <a:gd name="T49" fmla="*/ 2147483646 h 902"/>
                  <a:gd name="T50" fmla="*/ 2147483646 w 621"/>
                  <a:gd name="T51" fmla="*/ 2147483646 h 902"/>
                  <a:gd name="T52" fmla="*/ 2147483646 w 621"/>
                  <a:gd name="T53" fmla="*/ 2147483646 h 90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21"/>
                  <a:gd name="T82" fmla="*/ 0 h 902"/>
                  <a:gd name="T83" fmla="*/ 621 w 621"/>
                  <a:gd name="T84" fmla="*/ 902 h 90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21" h="902">
                    <a:moveTo>
                      <a:pt x="621" y="697"/>
                    </a:moveTo>
                    <a:lnTo>
                      <a:pt x="610" y="618"/>
                    </a:lnTo>
                    <a:lnTo>
                      <a:pt x="562" y="581"/>
                    </a:lnTo>
                    <a:lnTo>
                      <a:pt x="516" y="496"/>
                    </a:lnTo>
                    <a:lnTo>
                      <a:pt x="456" y="272"/>
                    </a:lnTo>
                    <a:lnTo>
                      <a:pt x="420" y="212"/>
                    </a:lnTo>
                    <a:lnTo>
                      <a:pt x="365" y="175"/>
                    </a:lnTo>
                    <a:lnTo>
                      <a:pt x="270" y="158"/>
                    </a:lnTo>
                    <a:lnTo>
                      <a:pt x="209" y="121"/>
                    </a:lnTo>
                    <a:lnTo>
                      <a:pt x="164" y="45"/>
                    </a:lnTo>
                    <a:lnTo>
                      <a:pt x="134" y="10"/>
                    </a:lnTo>
                    <a:lnTo>
                      <a:pt x="71" y="0"/>
                    </a:lnTo>
                    <a:lnTo>
                      <a:pt x="11" y="10"/>
                    </a:lnTo>
                    <a:lnTo>
                      <a:pt x="0" y="45"/>
                    </a:lnTo>
                    <a:lnTo>
                      <a:pt x="37" y="243"/>
                    </a:lnTo>
                    <a:lnTo>
                      <a:pt x="63" y="235"/>
                    </a:lnTo>
                    <a:lnTo>
                      <a:pt x="90" y="272"/>
                    </a:lnTo>
                    <a:lnTo>
                      <a:pt x="122" y="348"/>
                    </a:lnTo>
                    <a:lnTo>
                      <a:pt x="138" y="416"/>
                    </a:lnTo>
                    <a:lnTo>
                      <a:pt x="134" y="799"/>
                    </a:lnTo>
                    <a:lnTo>
                      <a:pt x="175" y="819"/>
                    </a:lnTo>
                    <a:lnTo>
                      <a:pt x="227" y="853"/>
                    </a:lnTo>
                    <a:lnTo>
                      <a:pt x="280" y="902"/>
                    </a:lnTo>
                    <a:lnTo>
                      <a:pt x="340" y="870"/>
                    </a:lnTo>
                    <a:lnTo>
                      <a:pt x="420" y="807"/>
                    </a:lnTo>
                    <a:lnTo>
                      <a:pt x="521" y="756"/>
                    </a:lnTo>
                    <a:lnTo>
                      <a:pt x="621" y="697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122EFF0C-7201-4DDA-AE03-5FB883760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1288" y="2162175"/>
                <a:ext cx="336550" cy="233363"/>
              </a:xfrm>
              <a:custGeom>
                <a:avLst/>
                <a:gdLst>
                  <a:gd name="T0" fmla="*/ 2147483646 w 849"/>
                  <a:gd name="T1" fmla="*/ 0 h 590"/>
                  <a:gd name="T2" fmla="*/ 2147483646 w 849"/>
                  <a:gd name="T3" fmla="*/ 2147483646 h 590"/>
                  <a:gd name="T4" fmla="*/ 2147483646 w 849"/>
                  <a:gd name="T5" fmla="*/ 2147483646 h 590"/>
                  <a:gd name="T6" fmla="*/ 2147483646 w 849"/>
                  <a:gd name="T7" fmla="*/ 2147483646 h 590"/>
                  <a:gd name="T8" fmla="*/ 2147483646 w 849"/>
                  <a:gd name="T9" fmla="*/ 2147483646 h 590"/>
                  <a:gd name="T10" fmla="*/ 2147483646 w 849"/>
                  <a:gd name="T11" fmla="*/ 2147483646 h 590"/>
                  <a:gd name="T12" fmla="*/ 2147483646 w 849"/>
                  <a:gd name="T13" fmla="*/ 2147483646 h 590"/>
                  <a:gd name="T14" fmla="*/ 2147483646 w 849"/>
                  <a:gd name="T15" fmla="*/ 2147483646 h 590"/>
                  <a:gd name="T16" fmla="*/ 0 w 849"/>
                  <a:gd name="T17" fmla="*/ 2147483646 h 590"/>
                  <a:gd name="T18" fmla="*/ 2147483646 w 849"/>
                  <a:gd name="T19" fmla="*/ 2147483646 h 590"/>
                  <a:gd name="T20" fmla="*/ 2147483646 w 849"/>
                  <a:gd name="T21" fmla="*/ 2147483646 h 590"/>
                  <a:gd name="T22" fmla="*/ 2147483646 w 849"/>
                  <a:gd name="T23" fmla="*/ 2147483646 h 590"/>
                  <a:gd name="T24" fmla="*/ 2147483646 w 849"/>
                  <a:gd name="T25" fmla="*/ 2147483646 h 590"/>
                  <a:gd name="T26" fmla="*/ 2147483646 w 849"/>
                  <a:gd name="T27" fmla="*/ 2147483646 h 590"/>
                  <a:gd name="T28" fmla="*/ 2147483646 w 849"/>
                  <a:gd name="T29" fmla="*/ 2147483646 h 590"/>
                  <a:gd name="T30" fmla="*/ 2147483646 w 849"/>
                  <a:gd name="T31" fmla="*/ 2147483646 h 590"/>
                  <a:gd name="T32" fmla="*/ 2147483646 w 849"/>
                  <a:gd name="T33" fmla="*/ 2147483646 h 590"/>
                  <a:gd name="T34" fmla="*/ 2147483646 w 849"/>
                  <a:gd name="T35" fmla="*/ 2147483646 h 590"/>
                  <a:gd name="T36" fmla="*/ 2147483646 w 849"/>
                  <a:gd name="T37" fmla="*/ 0 h 59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49"/>
                  <a:gd name="T58" fmla="*/ 0 h 590"/>
                  <a:gd name="T59" fmla="*/ 849 w 849"/>
                  <a:gd name="T60" fmla="*/ 590 h 59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49" h="590">
                    <a:moveTo>
                      <a:pt x="500" y="0"/>
                    </a:moveTo>
                    <a:lnTo>
                      <a:pt x="454" y="38"/>
                    </a:lnTo>
                    <a:lnTo>
                      <a:pt x="483" y="185"/>
                    </a:lnTo>
                    <a:lnTo>
                      <a:pt x="282" y="185"/>
                    </a:lnTo>
                    <a:lnTo>
                      <a:pt x="233" y="217"/>
                    </a:lnTo>
                    <a:lnTo>
                      <a:pt x="185" y="239"/>
                    </a:lnTo>
                    <a:lnTo>
                      <a:pt x="134" y="242"/>
                    </a:lnTo>
                    <a:lnTo>
                      <a:pt x="81" y="225"/>
                    </a:lnTo>
                    <a:lnTo>
                      <a:pt x="0" y="313"/>
                    </a:lnTo>
                    <a:lnTo>
                      <a:pt x="176" y="590"/>
                    </a:lnTo>
                    <a:lnTo>
                      <a:pt x="282" y="531"/>
                    </a:lnTo>
                    <a:lnTo>
                      <a:pt x="571" y="418"/>
                    </a:lnTo>
                    <a:lnTo>
                      <a:pt x="563" y="313"/>
                    </a:lnTo>
                    <a:lnTo>
                      <a:pt x="803" y="288"/>
                    </a:lnTo>
                    <a:lnTo>
                      <a:pt x="837" y="251"/>
                    </a:lnTo>
                    <a:lnTo>
                      <a:pt x="849" y="185"/>
                    </a:lnTo>
                    <a:lnTo>
                      <a:pt x="752" y="114"/>
                    </a:lnTo>
                    <a:lnTo>
                      <a:pt x="614" y="29"/>
                    </a:lnTo>
                    <a:lnTo>
                      <a:pt x="500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7">
                <a:extLst>
                  <a:ext uri="{FF2B5EF4-FFF2-40B4-BE49-F238E27FC236}">
                    <a16:creationId xmlns:a16="http://schemas.microsoft.com/office/drawing/2014/main" id="{F5718248-6834-446E-A3EC-A46C92F41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5063" y="2286000"/>
                <a:ext cx="346075" cy="222250"/>
              </a:xfrm>
              <a:custGeom>
                <a:avLst/>
                <a:gdLst>
                  <a:gd name="T0" fmla="*/ 2147483646 w 871"/>
                  <a:gd name="T1" fmla="*/ 0 h 559"/>
                  <a:gd name="T2" fmla="*/ 2147483646 w 871"/>
                  <a:gd name="T3" fmla="*/ 2147483646 h 559"/>
                  <a:gd name="T4" fmla="*/ 2147483646 w 871"/>
                  <a:gd name="T5" fmla="*/ 2147483646 h 559"/>
                  <a:gd name="T6" fmla="*/ 2147483646 w 871"/>
                  <a:gd name="T7" fmla="*/ 2147483646 h 559"/>
                  <a:gd name="T8" fmla="*/ 2147483646 w 871"/>
                  <a:gd name="T9" fmla="*/ 2147483646 h 559"/>
                  <a:gd name="T10" fmla="*/ 2147483646 w 871"/>
                  <a:gd name="T11" fmla="*/ 2147483646 h 559"/>
                  <a:gd name="T12" fmla="*/ 0 w 871"/>
                  <a:gd name="T13" fmla="*/ 2147483646 h 559"/>
                  <a:gd name="T14" fmla="*/ 2147483646 w 871"/>
                  <a:gd name="T15" fmla="*/ 2147483646 h 559"/>
                  <a:gd name="T16" fmla="*/ 2147483646 w 871"/>
                  <a:gd name="T17" fmla="*/ 2147483646 h 559"/>
                  <a:gd name="T18" fmla="*/ 2147483646 w 871"/>
                  <a:gd name="T19" fmla="*/ 2147483646 h 559"/>
                  <a:gd name="T20" fmla="*/ 2147483646 w 871"/>
                  <a:gd name="T21" fmla="*/ 2147483646 h 559"/>
                  <a:gd name="T22" fmla="*/ 2147483646 w 871"/>
                  <a:gd name="T23" fmla="*/ 2147483646 h 559"/>
                  <a:gd name="T24" fmla="*/ 2147483646 w 871"/>
                  <a:gd name="T25" fmla="*/ 0 h 5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71"/>
                  <a:gd name="T40" fmla="*/ 0 h 559"/>
                  <a:gd name="T41" fmla="*/ 871 w 871"/>
                  <a:gd name="T42" fmla="*/ 559 h 5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71" h="559">
                    <a:moveTo>
                      <a:pt x="695" y="0"/>
                    </a:moveTo>
                    <a:lnTo>
                      <a:pt x="594" y="42"/>
                    </a:lnTo>
                    <a:lnTo>
                      <a:pt x="523" y="116"/>
                    </a:lnTo>
                    <a:lnTo>
                      <a:pt x="372" y="190"/>
                    </a:lnTo>
                    <a:lnTo>
                      <a:pt x="216" y="198"/>
                    </a:lnTo>
                    <a:lnTo>
                      <a:pt x="154" y="54"/>
                    </a:lnTo>
                    <a:lnTo>
                      <a:pt x="0" y="80"/>
                    </a:lnTo>
                    <a:lnTo>
                      <a:pt x="284" y="559"/>
                    </a:lnTo>
                    <a:lnTo>
                      <a:pt x="594" y="504"/>
                    </a:lnTo>
                    <a:lnTo>
                      <a:pt x="648" y="433"/>
                    </a:lnTo>
                    <a:lnTo>
                      <a:pt x="809" y="383"/>
                    </a:lnTo>
                    <a:lnTo>
                      <a:pt x="871" y="277"/>
                    </a:lnTo>
                    <a:lnTo>
                      <a:pt x="695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:a16="http://schemas.microsoft.com/office/drawing/2014/main" id="{C2AB5593-2BF3-4894-B06C-B87903EF1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2317750"/>
                <a:ext cx="227012" cy="284163"/>
              </a:xfrm>
              <a:custGeom>
                <a:avLst/>
                <a:gdLst>
                  <a:gd name="T0" fmla="*/ 2147483646 w 572"/>
                  <a:gd name="T1" fmla="*/ 2147483646 h 714"/>
                  <a:gd name="T2" fmla="*/ 2147483646 w 572"/>
                  <a:gd name="T3" fmla="*/ 0 h 714"/>
                  <a:gd name="T4" fmla="*/ 2147483646 w 572"/>
                  <a:gd name="T5" fmla="*/ 2147483646 h 714"/>
                  <a:gd name="T6" fmla="*/ 0 w 572"/>
                  <a:gd name="T7" fmla="*/ 2147483646 h 714"/>
                  <a:gd name="T8" fmla="*/ 2147483646 w 572"/>
                  <a:gd name="T9" fmla="*/ 2147483646 h 714"/>
                  <a:gd name="T10" fmla="*/ 2147483646 w 572"/>
                  <a:gd name="T11" fmla="*/ 2147483646 h 714"/>
                  <a:gd name="T12" fmla="*/ 2147483646 w 572"/>
                  <a:gd name="T13" fmla="*/ 2147483646 h 714"/>
                  <a:gd name="T14" fmla="*/ 2147483646 w 572"/>
                  <a:gd name="T15" fmla="*/ 2147483646 h 714"/>
                  <a:gd name="T16" fmla="*/ 2147483646 w 572"/>
                  <a:gd name="T17" fmla="*/ 2147483646 h 714"/>
                  <a:gd name="T18" fmla="*/ 2147483646 w 572"/>
                  <a:gd name="T19" fmla="*/ 2147483646 h 7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72"/>
                  <a:gd name="T31" fmla="*/ 0 h 714"/>
                  <a:gd name="T32" fmla="*/ 572 w 572"/>
                  <a:gd name="T33" fmla="*/ 714 h 7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72" h="714">
                    <a:moveTo>
                      <a:pt x="572" y="479"/>
                    </a:moveTo>
                    <a:lnTo>
                      <a:pt x="288" y="0"/>
                    </a:lnTo>
                    <a:lnTo>
                      <a:pt x="24" y="25"/>
                    </a:lnTo>
                    <a:lnTo>
                      <a:pt x="0" y="138"/>
                    </a:lnTo>
                    <a:lnTo>
                      <a:pt x="85" y="564"/>
                    </a:lnTo>
                    <a:lnTo>
                      <a:pt x="67" y="615"/>
                    </a:lnTo>
                    <a:lnTo>
                      <a:pt x="294" y="686"/>
                    </a:lnTo>
                    <a:lnTo>
                      <a:pt x="454" y="714"/>
                    </a:lnTo>
                    <a:lnTo>
                      <a:pt x="515" y="564"/>
                    </a:lnTo>
                    <a:lnTo>
                      <a:pt x="572" y="47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9">
                <a:extLst>
                  <a:ext uri="{FF2B5EF4-FFF2-40B4-BE49-F238E27FC236}">
                    <a16:creationId xmlns:a16="http://schemas.microsoft.com/office/drawing/2014/main" id="{8F2EAEEB-792C-4C2A-A2CA-25F22D216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3600" y="2562225"/>
                <a:ext cx="320675" cy="271463"/>
              </a:xfrm>
              <a:custGeom>
                <a:avLst/>
                <a:gdLst>
                  <a:gd name="T0" fmla="*/ 2147483646 w 806"/>
                  <a:gd name="T1" fmla="*/ 2147483646 h 684"/>
                  <a:gd name="T2" fmla="*/ 2147483646 w 806"/>
                  <a:gd name="T3" fmla="*/ 0 h 684"/>
                  <a:gd name="T4" fmla="*/ 2147483646 w 806"/>
                  <a:gd name="T5" fmla="*/ 2147483646 h 684"/>
                  <a:gd name="T6" fmla="*/ 2147483646 w 806"/>
                  <a:gd name="T7" fmla="*/ 2147483646 h 684"/>
                  <a:gd name="T8" fmla="*/ 2147483646 w 806"/>
                  <a:gd name="T9" fmla="*/ 2147483646 h 684"/>
                  <a:gd name="T10" fmla="*/ 2147483646 w 806"/>
                  <a:gd name="T11" fmla="*/ 2147483646 h 684"/>
                  <a:gd name="T12" fmla="*/ 0 w 806"/>
                  <a:gd name="T13" fmla="*/ 2147483646 h 684"/>
                  <a:gd name="T14" fmla="*/ 2147483646 w 806"/>
                  <a:gd name="T15" fmla="*/ 2147483646 h 684"/>
                  <a:gd name="T16" fmla="*/ 2147483646 w 806"/>
                  <a:gd name="T17" fmla="*/ 2147483646 h 684"/>
                  <a:gd name="T18" fmla="*/ 2147483646 w 806"/>
                  <a:gd name="T19" fmla="*/ 2147483646 h 684"/>
                  <a:gd name="T20" fmla="*/ 2147483646 w 806"/>
                  <a:gd name="T21" fmla="*/ 2147483646 h 684"/>
                  <a:gd name="T22" fmla="*/ 2147483646 w 806"/>
                  <a:gd name="T23" fmla="*/ 2147483646 h 684"/>
                  <a:gd name="T24" fmla="*/ 2147483646 w 806"/>
                  <a:gd name="T25" fmla="*/ 2147483646 h 684"/>
                  <a:gd name="T26" fmla="*/ 2147483646 w 806"/>
                  <a:gd name="T27" fmla="*/ 2147483646 h 684"/>
                  <a:gd name="T28" fmla="*/ 2147483646 w 806"/>
                  <a:gd name="T29" fmla="*/ 2147483646 h 684"/>
                  <a:gd name="T30" fmla="*/ 2147483646 w 806"/>
                  <a:gd name="T31" fmla="*/ 2147483646 h 684"/>
                  <a:gd name="T32" fmla="*/ 2147483646 w 806"/>
                  <a:gd name="T33" fmla="*/ 2147483646 h 684"/>
                  <a:gd name="T34" fmla="*/ 2147483646 w 806"/>
                  <a:gd name="T35" fmla="*/ 2147483646 h 684"/>
                  <a:gd name="T36" fmla="*/ 2147483646 w 806"/>
                  <a:gd name="T37" fmla="*/ 2147483646 h 684"/>
                  <a:gd name="T38" fmla="*/ 2147483646 w 806"/>
                  <a:gd name="T39" fmla="*/ 2147483646 h 68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06"/>
                  <a:gd name="T61" fmla="*/ 0 h 684"/>
                  <a:gd name="T62" fmla="*/ 806 w 806"/>
                  <a:gd name="T63" fmla="*/ 684 h 68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06" h="684">
                    <a:moveTo>
                      <a:pt x="689" y="71"/>
                    </a:moveTo>
                    <a:lnTo>
                      <a:pt x="462" y="0"/>
                    </a:lnTo>
                    <a:lnTo>
                      <a:pt x="328" y="162"/>
                    </a:lnTo>
                    <a:lnTo>
                      <a:pt x="60" y="244"/>
                    </a:lnTo>
                    <a:lnTo>
                      <a:pt x="22" y="306"/>
                    </a:lnTo>
                    <a:lnTo>
                      <a:pt x="8" y="369"/>
                    </a:lnTo>
                    <a:lnTo>
                      <a:pt x="0" y="460"/>
                    </a:lnTo>
                    <a:lnTo>
                      <a:pt x="309" y="644"/>
                    </a:lnTo>
                    <a:lnTo>
                      <a:pt x="403" y="684"/>
                    </a:lnTo>
                    <a:lnTo>
                      <a:pt x="440" y="644"/>
                    </a:lnTo>
                    <a:lnTo>
                      <a:pt x="567" y="656"/>
                    </a:lnTo>
                    <a:lnTo>
                      <a:pt x="697" y="632"/>
                    </a:lnTo>
                    <a:lnTo>
                      <a:pt x="741" y="573"/>
                    </a:lnTo>
                    <a:lnTo>
                      <a:pt x="806" y="510"/>
                    </a:lnTo>
                    <a:lnTo>
                      <a:pt x="780" y="443"/>
                    </a:lnTo>
                    <a:lnTo>
                      <a:pt x="697" y="358"/>
                    </a:lnTo>
                    <a:lnTo>
                      <a:pt x="689" y="263"/>
                    </a:lnTo>
                    <a:lnTo>
                      <a:pt x="658" y="227"/>
                    </a:lnTo>
                    <a:lnTo>
                      <a:pt x="638" y="192"/>
                    </a:lnTo>
                    <a:lnTo>
                      <a:pt x="689" y="71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47FFA330-F4B8-4B01-8A1B-287190916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7600" y="2486025"/>
                <a:ext cx="425450" cy="277813"/>
              </a:xfrm>
              <a:custGeom>
                <a:avLst/>
                <a:gdLst>
                  <a:gd name="T0" fmla="*/ 2147483646 w 1073"/>
                  <a:gd name="T1" fmla="*/ 2147483646 h 701"/>
                  <a:gd name="T2" fmla="*/ 2147483646 w 1073"/>
                  <a:gd name="T3" fmla="*/ 2147483646 h 701"/>
                  <a:gd name="T4" fmla="*/ 2147483646 w 1073"/>
                  <a:gd name="T5" fmla="*/ 2147483646 h 701"/>
                  <a:gd name="T6" fmla="*/ 2147483646 w 1073"/>
                  <a:gd name="T7" fmla="*/ 2147483646 h 701"/>
                  <a:gd name="T8" fmla="*/ 2147483646 w 1073"/>
                  <a:gd name="T9" fmla="*/ 2147483646 h 701"/>
                  <a:gd name="T10" fmla="*/ 2147483646 w 1073"/>
                  <a:gd name="T11" fmla="*/ 2147483646 h 701"/>
                  <a:gd name="T12" fmla="*/ 2147483646 w 1073"/>
                  <a:gd name="T13" fmla="*/ 2147483646 h 701"/>
                  <a:gd name="T14" fmla="*/ 2147483646 w 1073"/>
                  <a:gd name="T15" fmla="*/ 0 h 701"/>
                  <a:gd name="T16" fmla="*/ 2147483646 w 1073"/>
                  <a:gd name="T17" fmla="*/ 2147483646 h 701"/>
                  <a:gd name="T18" fmla="*/ 2147483646 w 1073"/>
                  <a:gd name="T19" fmla="*/ 2147483646 h 701"/>
                  <a:gd name="T20" fmla="*/ 2147483646 w 1073"/>
                  <a:gd name="T21" fmla="*/ 2147483646 h 701"/>
                  <a:gd name="T22" fmla="*/ 2147483646 w 1073"/>
                  <a:gd name="T23" fmla="*/ 2147483646 h 701"/>
                  <a:gd name="T24" fmla="*/ 0 w 1073"/>
                  <a:gd name="T25" fmla="*/ 2147483646 h 701"/>
                  <a:gd name="T26" fmla="*/ 2147483646 w 1073"/>
                  <a:gd name="T27" fmla="*/ 2147483646 h 701"/>
                  <a:gd name="T28" fmla="*/ 2147483646 w 1073"/>
                  <a:gd name="T29" fmla="*/ 2147483646 h 701"/>
                  <a:gd name="T30" fmla="*/ 2147483646 w 1073"/>
                  <a:gd name="T31" fmla="*/ 2147483646 h 701"/>
                  <a:gd name="T32" fmla="*/ 2147483646 w 1073"/>
                  <a:gd name="T33" fmla="*/ 2147483646 h 701"/>
                  <a:gd name="T34" fmla="*/ 2147483646 w 1073"/>
                  <a:gd name="T35" fmla="*/ 2147483646 h 701"/>
                  <a:gd name="T36" fmla="*/ 2147483646 w 1073"/>
                  <a:gd name="T37" fmla="*/ 2147483646 h 701"/>
                  <a:gd name="T38" fmla="*/ 2147483646 w 1073"/>
                  <a:gd name="T39" fmla="*/ 2147483646 h 701"/>
                  <a:gd name="T40" fmla="*/ 2147483646 w 1073"/>
                  <a:gd name="T41" fmla="*/ 2147483646 h 7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73"/>
                  <a:gd name="T64" fmla="*/ 0 h 701"/>
                  <a:gd name="T65" fmla="*/ 1073 w 1073"/>
                  <a:gd name="T66" fmla="*/ 701 h 7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73" h="701">
                    <a:moveTo>
                      <a:pt x="1073" y="667"/>
                    </a:moveTo>
                    <a:lnTo>
                      <a:pt x="1064" y="454"/>
                    </a:lnTo>
                    <a:lnTo>
                      <a:pt x="900" y="454"/>
                    </a:lnTo>
                    <a:lnTo>
                      <a:pt x="809" y="219"/>
                    </a:lnTo>
                    <a:lnTo>
                      <a:pt x="698" y="185"/>
                    </a:lnTo>
                    <a:lnTo>
                      <a:pt x="707" y="55"/>
                    </a:lnTo>
                    <a:lnTo>
                      <a:pt x="619" y="38"/>
                    </a:lnTo>
                    <a:lnTo>
                      <a:pt x="639" y="0"/>
                    </a:lnTo>
                    <a:lnTo>
                      <a:pt x="329" y="55"/>
                    </a:lnTo>
                    <a:lnTo>
                      <a:pt x="272" y="140"/>
                    </a:lnTo>
                    <a:lnTo>
                      <a:pt x="211" y="290"/>
                    </a:lnTo>
                    <a:lnTo>
                      <a:pt x="51" y="262"/>
                    </a:lnTo>
                    <a:lnTo>
                      <a:pt x="0" y="383"/>
                    </a:lnTo>
                    <a:lnTo>
                      <a:pt x="20" y="418"/>
                    </a:lnTo>
                    <a:lnTo>
                      <a:pt x="51" y="454"/>
                    </a:lnTo>
                    <a:lnTo>
                      <a:pt x="59" y="549"/>
                    </a:lnTo>
                    <a:lnTo>
                      <a:pt x="142" y="634"/>
                    </a:lnTo>
                    <a:lnTo>
                      <a:pt x="168" y="701"/>
                    </a:lnTo>
                    <a:lnTo>
                      <a:pt x="795" y="701"/>
                    </a:lnTo>
                    <a:lnTo>
                      <a:pt x="925" y="662"/>
                    </a:lnTo>
                    <a:lnTo>
                      <a:pt x="1073" y="66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FE957756-5A34-41BD-A1AD-D95BBDA4B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3663" y="2327275"/>
                <a:ext cx="463550" cy="446088"/>
              </a:xfrm>
              <a:custGeom>
                <a:avLst/>
                <a:gdLst>
                  <a:gd name="T0" fmla="*/ 2147483646 w 1171"/>
                  <a:gd name="T1" fmla="*/ 2147483646 h 1121"/>
                  <a:gd name="T2" fmla="*/ 2147483646 w 1171"/>
                  <a:gd name="T3" fmla="*/ 2147483646 h 1121"/>
                  <a:gd name="T4" fmla="*/ 2147483646 w 1171"/>
                  <a:gd name="T5" fmla="*/ 2147483646 h 1121"/>
                  <a:gd name="T6" fmla="*/ 2147483646 w 1171"/>
                  <a:gd name="T7" fmla="*/ 2147483646 h 1121"/>
                  <a:gd name="T8" fmla="*/ 2147483646 w 1171"/>
                  <a:gd name="T9" fmla="*/ 2147483646 h 1121"/>
                  <a:gd name="T10" fmla="*/ 2147483646 w 1171"/>
                  <a:gd name="T11" fmla="*/ 2147483646 h 1121"/>
                  <a:gd name="T12" fmla="*/ 2147483646 w 1171"/>
                  <a:gd name="T13" fmla="*/ 2147483646 h 1121"/>
                  <a:gd name="T14" fmla="*/ 2147483646 w 1171"/>
                  <a:gd name="T15" fmla="*/ 2147483646 h 1121"/>
                  <a:gd name="T16" fmla="*/ 2147483646 w 1171"/>
                  <a:gd name="T17" fmla="*/ 2147483646 h 1121"/>
                  <a:gd name="T18" fmla="*/ 2147483646 w 1171"/>
                  <a:gd name="T19" fmla="*/ 0 h 1121"/>
                  <a:gd name="T20" fmla="*/ 2147483646 w 1171"/>
                  <a:gd name="T21" fmla="*/ 2147483646 h 1121"/>
                  <a:gd name="T22" fmla="*/ 2147483646 w 1171"/>
                  <a:gd name="T23" fmla="*/ 2147483646 h 1121"/>
                  <a:gd name="T24" fmla="*/ 2147483646 w 1171"/>
                  <a:gd name="T25" fmla="*/ 2147483646 h 1121"/>
                  <a:gd name="T26" fmla="*/ 2147483646 w 1171"/>
                  <a:gd name="T27" fmla="*/ 2147483646 h 1121"/>
                  <a:gd name="T28" fmla="*/ 2147483646 w 1171"/>
                  <a:gd name="T29" fmla="*/ 2147483646 h 1121"/>
                  <a:gd name="T30" fmla="*/ 0 w 1171"/>
                  <a:gd name="T31" fmla="*/ 2147483646 h 1121"/>
                  <a:gd name="T32" fmla="*/ 2147483646 w 1171"/>
                  <a:gd name="T33" fmla="*/ 2147483646 h 1121"/>
                  <a:gd name="T34" fmla="*/ 2147483646 w 1171"/>
                  <a:gd name="T35" fmla="*/ 2147483646 h 1121"/>
                  <a:gd name="T36" fmla="*/ 2147483646 w 1171"/>
                  <a:gd name="T37" fmla="*/ 2147483646 h 1121"/>
                  <a:gd name="T38" fmla="*/ 2147483646 w 1171"/>
                  <a:gd name="T39" fmla="*/ 2147483646 h 1121"/>
                  <a:gd name="T40" fmla="*/ 2147483646 w 1171"/>
                  <a:gd name="T41" fmla="*/ 2147483646 h 1121"/>
                  <a:gd name="T42" fmla="*/ 2147483646 w 1171"/>
                  <a:gd name="T43" fmla="*/ 2147483646 h 1121"/>
                  <a:gd name="T44" fmla="*/ 2147483646 w 1171"/>
                  <a:gd name="T45" fmla="*/ 2147483646 h 1121"/>
                  <a:gd name="T46" fmla="*/ 2147483646 w 1171"/>
                  <a:gd name="T47" fmla="*/ 2147483646 h 11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71"/>
                  <a:gd name="T73" fmla="*/ 0 h 1121"/>
                  <a:gd name="T74" fmla="*/ 1171 w 1171"/>
                  <a:gd name="T75" fmla="*/ 1121 h 11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71" h="1121">
                    <a:moveTo>
                      <a:pt x="1171" y="727"/>
                    </a:moveTo>
                    <a:lnTo>
                      <a:pt x="1110" y="692"/>
                    </a:lnTo>
                    <a:lnTo>
                      <a:pt x="1033" y="661"/>
                    </a:lnTo>
                    <a:lnTo>
                      <a:pt x="1004" y="584"/>
                    </a:lnTo>
                    <a:lnTo>
                      <a:pt x="993" y="505"/>
                    </a:lnTo>
                    <a:lnTo>
                      <a:pt x="938" y="451"/>
                    </a:lnTo>
                    <a:lnTo>
                      <a:pt x="867" y="395"/>
                    </a:lnTo>
                    <a:lnTo>
                      <a:pt x="808" y="366"/>
                    </a:lnTo>
                    <a:lnTo>
                      <a:pt x="743" y="349"/>
                    </a:lnTo>
                    <a:lnTo>
                      <a:pt x="692" y="0"/>
                    </a:lnTo>
                    <a:lnTo>
                      <a:pt x="403" y="113"/>
                    </a:lnTo>
                    <a:lnTo>
                      <a:pt x="297" y="172"/>
                    </a:lnTo>
                    <a:lnTo>
                      <a:pt x="235" y="278"/>
                    </a:lnTo>
                    <a:lnTo>
                      <a:pt x="74" y="328"/>
                    </a:lnTo>
                    <a:lnTo>
                      <a:pt x="20" y="399"/>
                    </a:lnTo>
                    <a:lnTo>
                      <a:pt x="0" y="437"/>
                    </a:lnTo>
                    <a:lnTo>
                      <a:pt x="88" y="454"/>
                    </a:lnTo>
                    <a:lnTo>
                      <a:pt x="79" y="584"/>
                    </a:lnTo>
                    <a:lnTo>
                      <a:pt x="190" y="618"/>
                    </a:lnTo>
                    <a:lnTo>
                      <a:pt x="281" y="853"/>
                    </a:lnTo>
                    <a:lnTo>
                      <a:pt x="445" y="853"/>
                    </a:lnTo>
                    <a:lnTo>
                      <a:pt x="454" y="1066"/>
                    </a:lnTo>
                    <a:lnTo>
                      <a:pt x="782" y="1121"/>
                    </a:lnTo>
                    <a:lnTo>
                      <a:pt x="1171" y="72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Freeform 12">
                <a:extLst>
                  <a:ext uri="{FF2B5EF4-FFF2-40B4-BE49-F238E27FC236}">
                    <a16:creationId xmlns:a16="http://schemas.microsoft.com/office/drawing/2014/main" id="{53C65CE1-85B1-4CB9-9907-C0C0AB8C5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3538" y="2216150"/>
                <a:ext cx="282575" cy="400050"/>
              </a:xfrm>
              <a:custGeom>
                <a:avLst/>
                <a:gdLst>
                  <a:gd name="T0" fmla="*/ 2147483646 w 712"/>
                  <a:gd name="T1" fmla="*/ 2147483646 h 1009"/>
                  <a:gd name="T2" fmla="*/ 2147483646 w 712"/>
                  <a:gd name="T3" fmla="*/ 2147483646 h 1009"/>
                  <a:gd name="T4" fmla="*/ 2147483646 w 712"/>
                  <a:gd name="T5" fmla="*/ 2147483646 h 1009"/>
                  <a:gd name="T6" fmla="*/ 2147483646 w 712"/>
                  <a:gd name="T7" fmla="*/ 2147483646 h 1009"/>
                  <a:gd name="T8" fmla="*/ 2147483646 w 712"/>
                  <a:gd name="T9" fmla="*/ 2147483646 h 1009"/>
                  <a:gd name="T10" fmla="*/ 2147483646 w 712"/>
                  <a:gd name="T11" fmla="*/ 2147483646 h 1009"/>
                  <a:gd name="T12" fmla="*/ 2147483646 w 712"/>
                  <a:gd name="T13" fmla="*/ 2147483646 h 1009"/>
                  <a:gd name="T14" fmla="*/ 2147483646 w 712"/>
                  <a:gd name="T15" fmla="*/ 0 h 1009"/>
                  <a:gd name="T16" fmla="*/ 2147483646 w 712"/>
                  <a:gd name="T17" fmla="*/ 2147483646 h 1009"/>
                  <a:gd name="T18" fmla="*/ 2147483646 w 712"/>
                  <a:gd name="T19" fmla="*/ 2147483646 h 1009"/>
                  <a:gd name="T20" fmla="*/ 2147483646 w 712"/>
                  <a:gd name="T21" fmla="*/ 2147483646 h 1009"/>
                  <a:gd name="T22" fmla="*/ 2147483646 w 712"/>
                  <a:gd name="T23" fmla="*/ 2147483646 h 1009"/>
                  <a:gd name="T24" fmla="*/ 0 w 712"/>
                  <a:gd name="T25" fmla="*/ 2147483646 h 1009"/>
                  <a:gd name="T26" fmla="*/ 2147483646 w 712"/>
                  <a:gd name="T27" fmla="*/ 2147483646 h 1009"/>
                  <a:gd name="T28" fmla="*/ 2147483646 w 712"/>
                  <a:gd name="T29" fmla="*/ 2147483646 h 1009"/>
                  <a:gd name="T30" fmla="*/ 2147483646 w 712"/>
                  <a:gd name="T31" fmla="*/ 2147483646 h 1009"/>
                  <a:gd name="T32" fmla="*/ 2147483646 w 712"/>
                  <a:gd name="T33" fmla="*/ 2147483646 h 1009"/>
                  <a:gd name="T34" fmla="*/ 2147483646 w 712"/>
                  <a:gd name="T35" fmla="*/ 2147483646 h 1009"/>
                  <a:gd name="T36" fmla="*/ 2147483646 w 712"/>
                  <a:gd name="T37" fmla="*/ 2147483646 h 1009"/>
                  <a:gd name="T38" fmla="*/ 2147483646 w 712"/>
                  <a:gd name="T39" fmla="*/ 2147483646 h 1009"/>
                  <a:gd name="T40" fmla="*/ 2147483646 w 712"/>
                  <a:gd name="T41" fmla="*/ 2147483646 h 1009"/>
                  <a:gd name="T42" fmla="*/ 2147483646 w 712"/>
                  <a:gd name="T43" fmla="*/ 2147483646 h 1009"/>
                  <a:gd name="T44" fmla="*/ 2147483646 w 712"/>
                  <a:gd name="T45" fmla="*/ 2147483646 h 1009"/>
                  <a:gd name="T46" fmla="*/ 2147483646 w 712"/>
                  <a:gd name="T47" fmla="*/ 2147483646 h 1009"/>
                  <a:gd name="T48" fmla="*/ 2147483646 w 712"/>
                  <a:gd name="T49" fmla="*/ 2147483646 h 1009"/>
                  <a:gd name="T50" fmla="*/ 2147483646 w 712"/>
                  <a:gd name="T51" fmla="*/ 2147483646 h 1009"/>
                  <a:gd name="T52" fmla="*/ 2147483646 w 712"/>
                  <a:gd name="T53" fmla="*/ 2147483646 h 100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12"/>
                  <a:gd name="T82" fmla="*/ 0 h 1009"/>
                  <a:gd name="T83" fmla="*/ 712 w 712"/>
                  <a:gd name="T84" fmla="*/ 1009 h 1009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12" h="1009">
                    <a:moveTo>
                      <a:pt x="694" y="815"/>
                    </a:moveTo>
                    <a:lnTo>
                      <a:pt x="669" y="602"/>
                    </a:lnTo>
                    <a:lnTo>
                      <a:pt x="601" y="81"/>
                    </a:lnTo>
                    <a:lnTo>
                      <a:pt x="550" y="111"/>
                    </a:lnTo>
                    <a:lnTo>
                      <a:pt x="487" y="115"/>
                    </a:lnTo>
                    <a:lnTo>
                      <a:pt x="476" y="81"/>
                    </a:lnTo>
                    <a:lnTo>
                      <a:pt x="440" y="38"/>
                    </a:lnTo>
                    <a:lnTo>
                      <a:pt x="410" y="0"/>
                    </a:lnTo>
                    <a:lnTo>
                      <a:pt x="320" y="12"/>
                    </a:lnTo>
                    <a:lnTo>
                      <a:pt x="286" y="49"/>
                    </a:lnTo>
                    <a:lnTo>
                      <a:pt x="274" y="115"/>
                    </a:lnTo>
                    <a:lnTo>
                      <a:pt x="240" y="152"/>
                    </a:lnTo>
                    <a:lnTo>
                      <a:pt x="0" y="177"/>
                    </a:lnTo>
                    <a:lnTo>
                      <a:pt x="8" y="282"/>
                    </a:lnTo>
                    <a:lnTo>
                      <a:pt x="59" y="631"/>
                    </a:lnTo>
                    <a:lnTo>
                      <a:pt x="124" y="648"/>
                    </a:lnTo>
                    <a:lnTo>
                      <a:pt x="183" y="677"/>
                    </a:lnTo>
                    <a:lnTo>
                      <a:pt x="254" y="733"/>
                    </a:lnTo>
                    <a:lnTo>
                      <a:pt x="309" y="787"/>
                    </a:lnTo>
                    <a:lnTo>
                      <a:pt x="320" y="866"/>
                    </a:lnTo>
                    <a:lnTo>
                      <a:pt x="349" y="943"/>
                    </a:lnTo>
                    <a:lnTo>
                      <a:pt x="426" y="974"/>
                    </a:lnTo>
                    <a:lnTo>
                      <a:pt x="487" y="1009"/>
                    </a:lnTo>
                    <a:lnTo>
                      <a:pt x="519" y="960"/>
                    </a:lnTo>
                    <a:lnTo>
                      <a:pt x="590" y="908"/>
                    </a:lnTo>
                    <a:lnTo>
                      <a:pt x="712" y="866"/>
                    </a:lnTo>
                    <a:lnTo>
                      <a:pt x="694" y="8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3">
                <a:extLst>
                  <a:ext uri="{FF2B5EF4-FFF2-40B4-BE49-F238E27FC236}">
                    <a16:creationId xmlns:a16="http://schemas.microsoft.com/office/drawing/2014/main" id="{A3A388B2-93AB-45C8-ABAE-925B89009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2138363"/>
                <a:ext cx="288925" cy="401637"/>
              </a:xfrm>
              <a:custGeom>
                <a:avLst/>
                <a:gdLst>
                  <a:gd name="T0" fmla="*/ 2147483646 w 729"/>
                  <a:gd name="T1" fmla="*/ 2147483646 h 1010"/>
                  <a:gd name="T2" fmla="*/ 2147483646 w 729"/>
                  <a:gd name="T3" fmla="*/ 0 h 1010"/>
                  <a:gd name="T4" fmla="*/ 2147483646 w 729"/>
                  <a:gd name="T5" fmla="*/ 2147483646 h 1010"/>
                  <a:gd name="T6" fmla="*/ 2147483646 w 729"/>
                  <a:gd name="T7" fmla="*/ 2147483646 h 1010"/>
                  <a:gd name="T8" fmla="*/ 2147483646 w 729"/>
                  <a:gd name="T9" fmla="*/ 2147483646 h 1010"/>
                  <a:gd name="T10" fmla="*/ 2147483646 w 729"/>
                  <a:gd name="T11" fmla="*/ 2147483646 h 1010"/>
                  <a:gd name="T12" fmla="*/ 2147483646 w 729"/>
                  <a:gd name="T13" fmla="*/ 2147483646 h 1010"/>
                  <a:gd name="T14" fmla="*/ 2147483646 w 729"/>
                  <a:gd name="T15" fmla="*/ 2147483646 h 1010"/>
                  <a:gd name="T16" fmla="*/ 2147483646 w 729"/>
                  <a:gd name="T17" fmla="*/ 2147483646 h 1010"/>
                  <a:gd name="T18" fmla="*/ 0 w 729"/>
                  <a:gd name="T19" fmla="*/ 2147483646 h 1010"/>
                  <a:gd name="T20" fmla="*/ 2147483646 w 729"/>
                  <a:gd name="T21" fmla="*/ 2147483646 h 1010"/>
                  <a:gd name="T22" fmla="*/ 2147483646 w 729"/>
                  <a:gd name="T23" fmla="*/ 2147483646 h 1010"/>
                  <a:gd name="T24" fmla="*/ 2147483646 w 729"/>
                  <a:gd name="T25" fmla="*/ 2147483646 h 1010"/>
                  <a:gd name="T26" fmla="*/ 2147483646 w 729"/>
                  <a:gd name="T27" fmla="*/ 2147483646 h 1010"/>
                  <a:gd name="T28" fmla="*/ 2147483646 w 729"/>
                  <a:gd name="T29" fmla="*/ 2147483646 h 1010"/>
                  <a:gd name="T30" fmla="*/ 2147483646 w 729"/>
                  <a:gd name="T31" fmla="*/ 2147483646 h 101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29"/>
                  <a:gd name="T49" fmla="*/ 0 h 1010"/>
                  <a:gd name="T50" fmla="*/ 729 w 729"/>
                  <a:gd name="T51" fmla="*/ 1010 h 101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29" h="1010">
                    <a:moveTo>
                      <a:pt x="670" y="207"/>
                    </a:moveTo>
                    <a:lnTo>
                      <a:pt x="610" y="0"/>
                    </a:lnTo>
                    <a:lnTo>
                      <a:pt x="510" y="59"/>
                    </a:lnTo>
                    <a:lnTo>
                      <a:pt x="409" y="110"/>
                    </a:lnTo>
                    <a:lnTo>
                      <a:pt x="329" y="173"/>
                    </a:lnTo>
                    <a:lnTo>
                      <a:pt x="269" y="205"/>
                    </a:lnTo>
                    <a:lnTo>
                      <a:pt x="216" y="233"/>
                    </a:lnTo>
                    <a:lnTo>
                      <a:pt x="153" y="258"/>
                    </a:lnTo>
                    <a:lnTo>
                      <a:pt x="60" y="253"/>
                    </a:lnTo>
                    <a:lnTo>
                      <a:pt x="0" y="276"/>
                    </a:lnTo>
                    <a:lnTo>
                      <a:pt x="68" y="797"/>
                    </a:lnTo>
                    <a:lnTo>
                      <a:pt x="93" y="1010"/>
                    </a:lnTo>
                    <a:lnTo>
                      <a:pt x="713" y="857"/>
                    </a:lnTo>
                    <a:lnTo>
                      <a:pt x="729" y="775"/>
                    </a:lnTo>
                    <a:lnTo>
                      <a:pt x="713" y="726"/>
                    </a:lnTo>
                    <a:lnTo>
                      <a:pt x="670" y="20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14">
                <a:extLst>
                  <a:ext uri="{FF2B5EF4-FFF2-40B4-BE49-F238E27FC236}">
                    <a16:creationId xmlns:a16="http://schemas.microsoft.com/office/drawing/2014/main" id="{12204DD0-5EAB-4E82-9D96-6D19BD590A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2478088"/>
                <a:ext cx="422275" cy="354012"/>
              </a:xfrm>
              <a:custGeom>
                <a:avLst/>
                <a:gdLst>
                  <a:gd name="T0" fmla="*/ 2147483646 w 1064"/>
                  <a:gd name="T1" fmla="*/ 2147483646 h 891"/>
                  <a:gd name="T2" fmla="*/ 2147483646 w 1064"/>
                  <a:gd name="T3" fmla="*/ 2147483646 h 891"/>
                  <a:gd name="T4" fmla="*/ 2147483646 w 1064"/>
                  <a:gd name="T5" fmla="*/ 2147483646 h 891"/>
                  <a:gd name="T6" fmla="*/ 2147483646 w 1064"/>
                  <a:gd name="T7" fmla="*/ 2147483646 h 891"/>
                  <a:gd name="T8" fmla="*/ 2147483646 w 1064"/>
                  <a:gd name="T9" fmla="*/ 2147483646 h 891"/>
                  <a:gd name="T10" fmla="*/ 2147483646 w 1064"/>
                  <a:gd name="T11" fmla="*/ 0 h 891"/>
                  <a:gd name="T12" fmla="*/ 2147483646 w 1064"/>
                  <a:gd name="T13" fmla="*/ 2147483646 h 891"/>
                  <a:gd name="T14" fmla="*/ 2147483646 w 1064"/>
                  <a:gd name="T15" fmla="*/ 2147483646 h 891"/>
                  <a:gd name="T16" fmla="*/ 2147483646 w 1064"/>
                  <a:gd name="T17" fmla="*/ 2147483646 h 891"/>
                  <a:gd name="T18" fmla="*/ 2147483646 w 1064"/>
                  <a:gd name="T19" fmla="*/ 2147483646 h 891"/>
                  <a:gd name="T20" fmla="*/ 0 w 1064"/>
                  <a:gd name="T21" fmla="*/ 2147483646 h 891"/>
                  <a:gd name="T22" fmla="*/ 2147483646 w 1064"/>
                  <a:gd name="T23" fmla="*/ 2147483646 h 891"/>
                  <a:gd name="T24" fmla="*/ 2147483646 w 1064"/>
                  <a:gd name="T25" fmla="*/ 2147483646 h 891"/>
                  <a:gd name="T26" fmla="*/ 2147483646 w 1064"/>
                  <a:gd name="T27" fmla="*/ 2147483646 h 891"/>
                  <a:gd name="T28" fmla="*/ 2147483646 w 1064"/>
                  <a:gd name="T29" fmla="*/ 2147483646 h 891"/>
                  <a:gd name="T30" fmla="*/ 2147483646 w 1064"/>
                  <a:gd name="T31" fmla="*/ 2147483646 h 891"/>
                  <a:gd name="T32" fmla="*/ 2147483646 w 1064"/>
                  <a:gd name="T33" fmla="*/ 2147483646 h 891"/>
                  <a:gd name="T34" fmla="*/ 2147483646 w 1064"/>
                  <a:gd name="T35" fmla="*/ 2147483646 h 891"/>
                  <a:gd name="T36" fmla="*/ 2147483646 w 1064"/>
                  <a:gd name="T37" fmla="*/ 2147483646 h 891"/>
                  <a:gd name="T38" fmla="*/ 2147483646 w 1064"/>
                  <a:gd name="T39" fmla="*/ 2147483646 h 891"/>
                  <a:gd name="T40" fmla="*/ 2147483646 w 1064"/>
                  <a:gd name="T41" fmla="*/ 2147483646 h 891"/>
                  <a:gd name="T42" fmla="*/ 2147483646 w 1064"/>
                  <a:gd name="T43" fmla="*/ 2147483646 h 891"/>
                  <a:gd name="T44" fmla="*/ 2147483646 w 1064"/>
                  <a:gd name="T45" fmla="*/ 2147483646 h 89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64"/>
                  <a:gd name="T70" fmla="*/ 0 h 891"/>
                  <a:gd name="T71" fmla="*/ 1064 w 1064"/>
                  <a:gd name="T72" fmla="*/ 891 h 89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64" h="891">
                    <a:moveTo>
                      <a:pt x="1064" y="378"/>
                    </a:moveTo>
                    <a:lnTo>
                      <a:pt x="1019" y="315"/>
                    </a:lnTo>
                    <a:lnTo>
                      <a:pt x="888" y="262"/>
                    </a:lnTo>
                    <a:lnTo>
                      <a:pt x="902" y="108"/>
                    </a:lnTo>
                    <a:lnTo>
                      <a:pt x="835" y="122"/>
                    </a:lnTo>
                    <a:lnTo>
                      <a:pt x="827" y="0"/>
                    </a:lnTo>
                    <a:lnTo>
                      <a:pt x="207" y="153"/>
                    </a:lnTo>
                    <a:lnTo>
                      <a:pt x="225" y="204"/>
                    </a:lnTo>
                    <a:lnTo>
                      <a:pt x="103" y="246"/>
                    </a:lnTo>
                    <a:lnTo>
                      <a:pt x="32" y="298"/>
                    </a:lnTo>
                    <a:lnTo>
                      <a:pt x="0" y="347"/>
                    </a:lnTo>
                    <a:lnTo>
                      <a:pt x="40" y="335"/>
                    </a:lnTo>
                    <a:lnTo>
                      <a:pt x="79" y="497"/>
                    </a:lnTo>
                    <a:lnTo>
                      <a:pt x="174" y="516"/>
                    </a:lnTo>
                    <a:lnTo>
                      <a:pt x="241" y="761"/>
                    </a:lnTo>
                    <a:lnTo>
                      <a:pt x="290" y="771"/>
                    </a:lnTo>
                    <a:lnTo>
                      <a:pt x="341" y="795"/>
                    </a:lnTo>
                    <a:lnTo>
                      <a:pt x="341" y="891"/>
                    </a:lnTo>
                    <a:lnTo>
                      <a:pt x="443" y="882"/>
                    </a:lnTo>
                    <a:lnTo>
                      <a:pt x="557" y="846"/>
                    </a:lnTo>
                    <a:lnTo>
                      <a:pt x="713" y="803"/>
                    </a:lnTo>
                    <a:lnTo>
                      <a:pt x="872" y="605"/>
                    </a:lnTo>
                    <a:lnTo>
                      <a:pt x="1064" y="37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5">
                <a:extLst>
                  <a:ext uri="{FF2B5EF4-FFF2-40B4-BE49-F238E27FC236}">
                    <a16:creationId xmlns:a16="http://schemas.microsoft.com/office/drawing/2014/main" id="{339D5C42-760C-4BD8-8C59-3916BCAA7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3288" y="2624138"/>
                <a:ext cx="349250" cy="285750"/>
              </a:xfrm>
              <a:custGeom>
                <a:avLst/>
                <a:gdLst>
                  <a:gd name="T0" fmla="*/ 2147483646 w 879"/>
                  <a:gd name="T1" fmla="*/ 2147483646 h 718"/>
                  <a:gd name="T2" fmla="*/ 2147483646 w 879"/>
                  <a:gd name="T3" fmla="*/ 2147483646 h 718"/>
                  <a:gd name="T4" fmla="*/ 2147483646 w 879"/>
                  <a:gd name="T5" fmla="*/ 2147483646 h 718"/>
                  <a:gd name="T6" fmla="*/ 2147483646 w 879"/>
                  <a:gd name="T7" fmla="*/ 2147483646 h 718"/>
                  <a:gd name="T8" fmla="*/ 2147483646 w 879"/>
                  <a:gd name="T9" fmla="*/ 2147483646 h 718"/>
                  <a:gd name="T10" fmla="*/ 2147483646 w 879"/>
                  <a:gd name="T11" fmla="*/ 2147483646 h 718"/>
                  <a:gd name="T12" fmla="*/ 2147483646 w 879"/>
                  <a:gd name="T13" fmla="*/ 2147483646 h 718"/>
                  <a:gd name="T14" fmla="*/ 2147483646 w 879"/>
                  <a:gd name="T15" fmla="*/ 0 h 718"/>
                  <a:gd name="T16" fmla="*/ 2147483646 w 879"/>
                  <a:gd name="T17" fmla="*/ 2147483646 h 718"/>
                  <a:gd name="T18" fmla="*/ 0 w 879"/>
                  <a:gd name="T19" fmla="*/ 2147483646 h 718"/>
                  <a:gd name="T20" fmla="*/ 2147483646 w 879"/>
                  <a:gd name="T21" fmla="*/ 2147483646 h 718"/>
                  <a:gd name="T22" fmla="*/ 2147483646 w 879"/>
                  <a:gd name="T23" fmla="*/ 2147483646 h 718"/>
                  <a:gd name="T24" fmla="*/ 2147483646 w 879"/>
                  <a:gd name="T25" fmla="*/ 2147483646 h 718"/>
                  <a:gd name="T26" fmla="*/ 2147483646 w 879"/>
                  <a:gd name="T27" fmla="*/ 2147483646 h 718"/>
                  <a:gd name="T28" fmla="*/ 2147483646 w 879"/>
                  <a:gd name="T29" fmla="*/ 2147483646 h 718"/>
                  <a:gd name="T30" fmla="*/ 2147483646 w 879"/>
                  <a:gd name="T31" fmla="*/ 2147483646 h 71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79"/>
                  <a:gd name="T49" fmla="*/ 0 h 718"/>
                  <a:gd name="T50" fmla="*/ 879 w 879"/>
                  <a:gd name="T51" fmla="*/ 718 h 71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79" h="718">
                    <a:moveTo>
                      <a:pt x="879" y="412"/>
                    </a:moveTo>
                    <a:lnTo>
                      <a:pt x="873" y="346"/>
                    </a:lnTo>
                    <a:lnTo>
                      <a:pt x="709" y="250"/>
                    </a:lnTo>
                    <a:lnTo>
                      <a:pt x="660" y="191"/>
                    </a:lnTo>
                    <a:lnTo>
                      <a:pt x="630" y="90"/>
                    </a:lnTo>
                    <a:lnTo>
                      <a:pt x="541" y="9"/>
                    </a:lnTo>
                    <a:lnTo>
                      <a:pt x="510" y="51"/>
                    </a:lnTo>
                    <a:lnTo>
                      <a:pt x="295" y="0"/>
                    </a:lnTo>
                    <a:lnTo>
                      <a:pt x="192" y="9"/>
                    </a:lnTo>
                    <a:lnTo>
                      <a:pt x="0" y="236"/>
                    </a:lnTo>
                    <a:lnTo>
                      <a:pt x="93" y="295"/>
                    </a:lnTo>
                    <a:lnTo>
                      <a:pt x="139" y="414"/>
                    </a:lnTo>
                    <a:lnTo>
                      <a:pt x="184" y="477"/>
                    </a:lnTo>
                    <a:lnTo>
                      <a:pt x="366" y="627"/>
                    </a:lnTo>
                    <a:lnTo>
                      <a:pt x="510" y="718"/>
                    </a:lnTo>
                    <a:lnTo>
                      <a:pt x="879" y="41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16">
                <a:extLst>
                  <a:ext uri="{FF2B5EF4-FFF2-40B4-BE49-F238E27FC236}">
                    <a16:creationId xmlns:a16="http://schemas.microsoft.com/office/drawing/2014/main" id="{982B83C8-2677-45C8-8FFA-742D0B821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9638" y="2430463"/>
                <a:ext cx="220662" cy="214312"/>
              </a:xfrm>
              <a:custGeom>
                <a:avLst/>
                <a:gdLst>
                  <a:gd name="T0" fmla="*/ 2147483646 w 557"/>
                  <a:gd name="T1" fmla="*/ 2147483646 h 539"/>
                  <a:gd name="T2" fmla="*/ 2147483646 w 557"/>
                  <a:gd name="T3" fmla="*/ 2147483646 h 539"/>
                  <a:gd name="T4" fmla="*/ 2147483646 w 557"/>
                  <a:gd name="T5" fmla="*/ 2147483646 h 539"/>
                  <a:gd name="T6" fmla="*/ 2147483646 w 557"/>
                  <a:gd name="T7" fmla="*/ 2147483646 h 539"/>
                  <a:gd name="T8" fmla="*/ 2147483646 w 557"/>
                  <a:gd name="T9" fmla="*/ 0 h 539"/>
                  <a:gd name="T10" fmla="*/ 2147483646 w 557"/>
                  <a:gd name="T11" fmla="*/ 2147483646 h 539"/>
                  <a:gd name="T12" fmla="*/ 2147483646 w 557"/>
                  <a:gd name="T13" fmla="*/ 2147483646 h 539"/>
                  <a:gd name="T14" fmla="*/ 2147483646 w 557"/>
                  <a:gd name="T15" fmla="*/ 2147483646 h 539"/>
                  <a:gd name="T16" fmla="*/ 2147483646 w 557"/>
                  <a:gd name="T17" fmla="*/ 2147483646 h 539"/>
                  <a:gd name="T18" fmla="*/ 0 w 557"/>
                  <a:gd name="T19" fmla="*/ 2147483646 h 539"/>
                  <a:gd name="T20" fmla="*/ 2147483646 w 557"/>
                  <a:gd name="T21" fmla="*/ 2147483646 h 539"/>
                  <a:gd name="T22" fmla="*/ 2147483646 w 557"/>
                  <a:gd name="T23" fmla="*/ 2147483646 h 539"/>
                  <a:gd name="T24" fmla="*/ 2147483646 w 557"/>
                  <a:gd name="T25" fmla="*/ 2147483646 h 539"/>
                  <a:gd name="T26" fmla="*/ 2147483646 w 557"/>
                  <a:gd name="T27" fmla="*/ 2147483646 h 539"/>
                  <a:gd name="T28" fmla="*/ 2147483646 w 557"/>
                  <a:gd name="T29" fmla="*/ 2147483646 h 539"/>
                  <a:gd name="T30" fmla="*/ 2147483646 w 557"/>
                  <a:gd name="T31" fmla="*/ 2147483646 h 53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7"/>
                  <a:gd name="T49" fmla="*/ 0 h 539"/>
                  <a:gd name="T50" fmla="*/ 557 w 557"/>
                  <a:gd name="T51" fmla="*/ 539 h 53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7" h="539">
                    <a:moveTo>
                      <a:pt x="557" y="381"/>
                    </a:moveTo>
                    <a:lnTo>
                      <a:pt x="494" y="97"/>
                    </a:lnTo>
                    <a:lnTo>
                      <a:pt x="434" y="43"/>
                    </a:lnTo>
                    <a:lnTo>
                      <a:pt x="341" y="67"/>
                    </a:lnTo>
                    <a:lnTo>
                      <a:pt x="261" y="0"/>
                    </a:lnTo>
                    <a:lnTo>
                      <a:pt x="219" y="88"/>
                    </a:lnTo>
                    <a:lnTo>
                      <a:pt x="168" y="176"/>
                    </a:lnTo>
                    <a:lnTo>
                      <a:pt x="54" y="215"/>
                    </a:lnTo>
                    <a:lnTo>
                      <a:pt x="14" y="227"/>
                    </a:lnTo>
                    <a:lnTo>
                      <a:pt x="0" y="381"/>
                    </a:lnTo>
                    <a:lnTo>
                      <a:pt x="131" y="434"/>
                    </a:lnTo>
                    <a:lnTo>
                      <a:pt x="176" y="497"/>
                    </a:lnTo>
                    <a:lnTo>
                      <a:pt x="279" y="488"/>
                    </a:lnTo>
                    <a:lnTo>
                      <a:pt x="494" y="539"/>
                    </a:lnTo>
                    <a:lnTo>
                      <a:pt x="525" y="497"/>
                    </a:lnTo>
                    <a:lnTo>
                      <a:pt x="557" y="38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17">
                <a:extLst>
                  <a:ext uri="{FF2B5EF4-FFF2-40B4-BE49-F238E27FC236}">
                    <a16:creationId xmlns:a16="http://schemas.microsoft.com/office/drawing/2014/main" id="{696EA378-BE22-4F79-A27E-E7794EA2F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8363" y="2220913"/>
                <a:ext cx="266700" cy="306387"/>
              </a:xfrm>
              <a:custGeom>
                <a:avLst/>
                <a:gdLst>
                  <a:gd name="T0" fmla="*/ 2147483646 w 672"/>
                  <a:gd name="T1" fmla="*/ 2147483646 h 772"/>
                  <a:gd name="T2" fmla="*/ 2147483646 w 672"/>
                  <a:gd name="T3" fmla="*/ 2147483646 h 772"/>
                  <a:gd name="T4" fmla="*/ 2147483646 w 672"/>
                  <a:gd name="T5" fmla="*/ 2147483646 h 772"/>
                  <a:gd name="T6" fmla="*/ 2147483646 w 672"/>
                  <a:gd name="T7" fmla="*/ 0 h 772"/>
                  <a:gd name="T8" fmla="*/ 0 w 672"/>
                  <a:gd name="T9" fmla="*/ 0 h 772"/>
                  <a:gd name="T10" fmla="*/ 2147483646 w 672"/>
                  <a:gd name="T11" fmla="*/ 2147483646 h 772"/>
                  <a:gd name="T12" fmla="*/ 2147483646 w 672"/>
                  <a:gd name="T13" fmla="*/ 2147483646 h 772"/>
                  <a:gd name="T14" fmla="*/ 2147483646 w 672"/>
                  <a:gd name="T15" fmla="*/ 2147483646 h 772"/>
                  <a:gd name="T16" fmla="*/ 2147483646 w 672"/>
                  <a:gd name="T17" fmla="*/ 2147483646 h 772"/>
                  <a:gd name="T18" fmla="*/ 2147483646 w 672"/>
                  <a:gd name="T19" fmla="*/ 2147483646 h 772"/>
                  <a:gd name="T20" fmla="*/ 2147483646 w 672"/>
                  <a:gd name="T21" fmla="*/ 2147483646 h 772"/>
                  <a:gd name="T22" fmla="*/ 2147483646 w 672"/>
                  <a:gd name="T23" fmla="*/ 2147483646 h 772"/>
                  <a:gd name="T24" fmla="*/ 2147483646 w 672"/>
                  <a:gd name="T25" fmla="*/ 2147483646 h 772"/>
                  <a:gd name="T26" fmla="*/ 2147483646 w 672"/>
                  <a:gd name="T27" fmla="*/ 2147483646 h 772"/>
                  <a:gd name="T28" fmla="*/ 2147483646 w 672"/>
                  <a:gd name="T29" fmla="*/ 2147483646 h 772"/>
                  <a:gd name="T30" fmla="*/ 2147483646 w 672"/>
                  <a:gd name="T31" fmla="*/ 2147483646 h 772"/>
                  <a:gd name="T32" fmla="*/ 2147483646 w 672"/>
                  <a:gd name="T33" fmla="*/ 2147483646 h 77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72"/>
                  <a:gd name="T52" fmla="*/ 0 h 772"/>
                  <a:gd name="T53" fmla="*/ 672 w 672"/>
                  <a:gd name="T54" fmla="*/ 772 h 77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72" h="772">
                    <a:moveTo>
                      <a:pt x="672" y="103"/>
                    </a:moveTo>
                    <a:lnTo>
                      <a:pt x="538" y="51"/>
                    </a:lnTo>
                    <a:lnTo>
                      <a:pt x="303" y="99"/>
                    </a:lnTo>
                    <a:lnTo>
                      <a:pt x="199" y="0"/>
                    </a:lnTo>
                    <a:lnTo>
                      <a:pt x="0" y="0"/>
                    </a:lnTo>
                    <a:lnTo>
                      <a:pt x="43" y="519"/>
                    </a:lnTo>
                    <a:lnTo>
                      <a:pt x="59" y="568"/>
                    </a:lnTo>
                    <a:lnTo>
                      <a:pt x="43" y="650"/>
                    </a:lnTo>
                    <a:lnTo>
                      <a:pt x="51" y="772"/>
                    </a:lnTo>
                    <a:lnTo>
                      <a:pt x="118" y="758"/>
                    </a:lnTo>
                    <a:lnTo>
                      <a:pt x="158" y="746"/>
                    </a:lnTo>
                    <a:lnTo>
                      <a:pt x="272" y="707"/>
                    </a:lnTo>
                    <a:lnTo>
                      <a:pt x="323" y="619"/>
                    </a:lnTo>
                    <a:lnTo>
                      <a:pt x="365" y="531"/>
                    </a:lnTo>
                    <a:lnTo>
                      <a:pt x="445" y="598"/>
                    </a:lnTo>
                    <a:lnTo>
                      <a:pt x="538" y="574"/>
                    </a:lnTo>
                    <a:lnTo>
                      <a:pt x="672" y="10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59936461-2F6E-4FF0-869E-E4AEBDF4F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2675" y="2260600"/>
                <a:ext cx="327025" cy="336550"/>
              </a:xfrm>
              <a:custGeom>
                <a:avLst/>
                <a:gdLst>
                  <a:gd name="T0" fmla="*/ 2147483646 w 823"/>
                  <a:gd name="T1" fmla="*/ 2147483646 h 845"/>
                  <a:gd name="T2" fmla="*/ 2147483646 w 823"/>
                  <a:gd name="T3" fmla="*/ 2147483646 h 845"/>
                  <a:gd name="T4" fmla="*/ 2147483646 w 823"/>
                  <a:gd name="T5" fmla="*/ 2147483646 h 845"/>
                  <a:gd name="T6" fmla="*/ 2147483646 w 823"/>
                  <a:gd name="T7" fmla="*/ 2147483646 h 845"/>
                  <a:gd name="T8" fmla="*/ 2147483646 w 823"/>
                  <a:gd name="T9" fmla="*/ 2147483646 h 845"/>
                  <a:gd name="T10" fmla="*/ 2147483646 w 823"/>
                  <a:gd name="T11" fmla="*/ 0 h 845"/>
                  <a:gd name="T12" fmla="*/ 0 w 823"/>
                  <a:gd name="T13" fmla="*/ 2147483646 h 845"/>
                  <a:gd name="T14" fmla="*/ 2147483646 w 823"/>
                  <a:gd name="T15" fmla="*/ 2147483646 h 845"/>
                  <a:gd name="T16" fmla="*/ 2147483646 w 823"/>
                  <a:gd name="T17" fmla="*/ 2147483646 h 845"/>
                  <a:gd name="T18" fmla="*/ 2147483646 w 823"/>
                  <a:gd name="T19" fmla="*/ 2147483646 h 845"/>
                  <a:gd name="T20" fmla="*/ 2147483646 w 823"/>
                  <a:gd name="T21" fmla="*/ 2147483646 h 845"/>
                  <a:gd name="T22" fmla="*/ 2147483646 w 823"/>
                  <a:gd name="T23" fmla="*/ 2147483646 h 845"/>
                  <a:gd name="T24" fmla="*/ 2147483646 w 823"/>
                  <a:gd name="T25" fmla="*/ 2147483646 h 845"/>
                  <a:gd name="T26" fmla="*/ 2147483646 w 823"/>
                  <a:gd name="T27" fmla="*/ 2147483646 h 8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23"/>
                  <a:gd name="T43" fmla="*/ 0 h 845"/>
                  <a:gd name="T44" fmla="*/ 823 w 823"/>
                  <a:gd name="T45" fmla="*/ 845 h 84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23" h="845">
                    <a:moveTo>
                      <a:pt x="758" y="339"/>
                    </a:moveTo>
                    <a:lnTo>
                      <a:pt x="553" y="339"/>
                    </a:lnTo>
                    <a:lnTo>
                      <a:pt x="452" y="161"/>
                    </a:lnTo>
                    <a:lnTo>
                      <a:pt x="316" y="136"/>
                    </a:lnTo>
                    <a:lnTo>
                      <a:pt x="273" y="19"/>
                    </a:lnTo>
                    <a:lnTo>
                      <a:pt x="134" y="0"/>
                    </a:lnTo>
                    <a:lnTo>
                      <a:pt x="0" y="471"/>
                    </a:lnTo>
                    <a:lnTo>
                      <a:pt x="60" y="525"/>
                    </a:lnTo>
                    <a:lnTo>
                      <a:pt x="123" y="809"/>
                    </a:lnTo>
                    <a:lnTo>
                      <a:pt x="324" y="845"/>
                    </a:lnTo>
                    <a:lnTo>
                      <a:pt x="795" y="706"/>
                    </a:lnTo>
                    <a:lnTo>
                      <a:pt x="823" y="505"/>
                    </a:lnTo>
                    <a:lnTo>
                      <a:pt x="806" y="391"/>
                    </a:lnTo>
                    <a:lnTo>
                      <a:pt x="758" y="33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19">
                <a:extLst>
                  <a:ext uri="{FF2B5EF4-FFF2-40B4-BE49-F238E27FC236}">
                    <a16:creationId xmlns:a16="http://schemas.microsoft.com/office/drawing/2014/main" id="{DA4BAF3B-D708-4335-A6C8-6B4F1BE64C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9188" y="2541588"/>
                <a:ext cx="465137" cy="382587"/>
              </a:xfrm>
              <a:custGeom>
                <a:avLst/>
                <a:gdLst>
                  <a:gd name="T0" fmla="*/ 2147483646 w 1175"/>
                  <a:gd name="T1" fmla="*/ 2147483646 h 965"/>
                  <a:gd name="T2" fmla="*/ 2147483646 w 1175"/>
                  <a:gd name="T3" fmla="*/ 2147483646 h 965"/>
                  <a:gd name="T4" fmla="*/ 2147483646 w 1175"/>
                  <a:gd name="T5" fmla="*/ 2147483646 h 965"/>
                  <a:gd name="T6" fmla="*/ 2147483646 w 1175"/>
                  <a:gd name="T7" fmla="*/ 2147483646 h 965"/>
                  <a:gd name="T8" fmla="*/ 2147483646 w 1175"/>
                  <a:gd name="T9" fmla="*/ 2147483646 h 965"/>
                  <a:gd name="T10" fmla="*/ 2147483646 w 1175"/>
                  <a:gd name="T11" fmla="*/ 2147483646 h 965"/>
                  <a:gd name="T12" fmla="*/ 2147483646 w 1175"/>
                  <a:gd name="T13" fmla="*/ 2147483646 h 965"/>
                  <a:gd name="T14" fmla="*/ 2147483646 w 1175"/>
                  <a:gd name="T15" fmla="*/ 0 h 965"/>
                  <a:gd name="T16" fmla="*/ 2147483646 w 1175"/>
                  <a:gd name="T17" fmla="*/ 2147483646 h 965"/>
                  <a:gd name="T18" fmla="*/ 2147483646 w 1175"/>
                  <a:gd name="T19" fmla="*/ 2147483646 h 965"/>
                  <a:gd name="T20" fmla="*/ 0 w 1175"/>
                  <a:gd name="T21" fmla="*/ 2147483646 h 965"/>
                  <a:gd name="T22" fmla="*/ 2147483646 w 1175"/>
                  <a:gd name="T23" fmla="*/ 2147483646 h 965"/>
                  <a:gd name="T24" fmla="*/ 2147483646 w 1175"/>
                  <a:gd name="T25" fmla="*/ 2147483646 h 965"/>
                  <a:gd name="T26" fmla="*/ 2147483646 w 1175"/>
                  <a:gd name="T27" fmla="*/ 2147483646 h 965"/>
                  <a:gd name="T28" fmla="*/ 2147483646 w 1175"/>
                  <a:gd name="T29" fmla="*/ 2147483646 h 965"/>
                  <a:gd name="T30" fmla="*/ 2147483646 w 1175"/>
                  <a:gd name="T31" fmla="*/ 2147483646 h 965"/>
                  <a:gd name="T32" fmla="*/ 2147483646 w 1175"/>
                  <a:gd name="T33" fmla="*/ 2147483646 h 965"/>
                  <a:gd name="T34" fmla="*/ 2147483646 w 1175"/>
                  <a:gd name="T35" fmla="*/ 2147483646 h 965"/>
                  <a:gd name="T36" fmla="*/ 2147483646 w 1175"/>
                  <a:gd name="T37" fmla="*/ 2147483646 h 965"/>
                  <a:gd name="T38" fmla="*/ 2147483646 w 1175"/>
                  <a:gd name="T39" fmla="*/ 2147483646 h 965"/>
                  <a:gd name="T40" fmla="*/ 2147483646 w 1175"/>
                  <a:gd name="T41" fmla="*/ 2147483646 h 965"/>
                  <a:gd name="T42" fmla="*/ 2147483646 w 1175"/>
                  <a:gd name="T43" fmla="*/ 2147483646 h 965"/>
                  <a:gd name="T44" fmla="*/ 2147483646 w 1175"/>
                  <a:gd name="T45" fmla="*/ 2147483646 h 965"/>
                  <a:gd name="T46" fmla="*/ 2147483646 w 1175"/>
                  <a:gd name="T47" fmla="*/ 2147483646 h 9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75"/>
                  <a:gd name="T73" fmla="*/ 0 h 965"/>
                  <a:gd name="T74" fmla="*/ 1175 w 1175"/>
                  <a:gd name="T75" fmla="*/ 965 h 96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75" h="965">
                    <a:moveTo>
                      <a:pt x="1175" y="369"/>
                    </a:moveTo>
                    <a:lnTo>
                      <a:pt x="1058" y="306"/>
                    </a:lnTo>
                    <a:lnTo>
                      <a:pt x="959" y="289"/>
                    </a:lnTo>
                    <a:lnTo>
                      <a:pt x="880" y="306"/>
                    </a:lnTo>
                    <a:lnTo>
                      <a:pt x="857" y="178"/>
                    </a:lnTo>
                    <a:lnTo>
                      <a:pt x="831" y="87"/>
                    </a:lnTo>
                    <a:lnTo>
                      <a:pt x="784" y="51"/>
                    </a:lnTo>
                    <a:lnTo>
                      <a:pt x="704" y="0"/>
                    </a:lnTo>
                    <a:lnTo>
                      <a:pt x="233" y="139"/>
                    </a:lnTo>
                    <a:lnTo>
                      <a:pt x="32" y="103"/>
                    </a:lnTo>
                    <a:lnTo>
                      <a:pt x="0" y="219"/>
                    </a:lnTo>
                    <a:lnTo>
                      <a:pt x="89" y="300"/>
                    </a:lnTo>
                    <a:lnTo>
                      <a:pt x="119" y="401"/>
                    </a:lnTo>
                    <a:lnTo>
                      <a:pt x="168" y="460"/>
                    </a:lnTo>
                    <a:lnTo>
                      <a:pt x="332" y="556"/>
                    </a:lnTo>
                    <a:lnTo>
                      <a:pt x="338" y="622"/>
                    </a:lnTo>
                    <a:lnTo>
                      <a:pt x="401" y="673"/>
                    </a:lnTo>
                    <a:lnTo>
                      <a:pt x="500" y="673"/>
                    </a:lnTo>
                    <a:lnTo>
                      <a:pt x="571" y="800"/>
                    </a:lnTo>
                    <a:lnTo>
                      <a:pt x="562" y="871"/>
                    </a:lnTo>
                    <a:lnTo>
                      <a:pt x="622" y="939"/>
                    </a:lnTo>
                    <a:lnTo>
                      <a:pt x="715" y="965"/>
                    </a:lnTo>
                    <a:lnTo>
                      <a:pt x="1098" y="644"/>
                    </a:lnTo>
                    <a:lnTo>
                      <a:pt x="1175" y="36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A165DCBB-03AD-410A-8BFC-B2776D7912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2713" y="2330450"/>
                <a:ext cx="546100" cy="433388"/>
              </a:xfrm>
              <a:custGeom>
                <a:avLst/>
                <a:gdLst>
                  <a:gd name="T0" fmla="*/ 2147483646 w 1374"/>
                  <a:gd name="T1" fmla="*/ 2147483646 h 1090"/>
                  <a:gd name="T2" fmla="*/ 2147483646 w 1374"/>
                  <a:gd name="T3" fmla="*/ 2147483646 h 1090"/>
                  <a:gd name="T4" fmla="*/ 2147483646 w 1374"/>
                  <a:gd name="T5" fmla="*/ 2147483646 h 1090"/>
                  <a:gd name="T6" fmla="*/ 2147483646 w 1374"/>
                  <a:gd name="T7" fmla="*/ 2147483646 h 1090"/>
                  <a:gd name="T8" fmla="*/ 2147483646 w 1374"/>
                  <a:gd name="T9" fmla="*/ 2147483646 h 1090"/>
                  <a:gd name="T10" fmla="*/ 2147483646 w 1374"/>
                  <a:gd name="T11" fmla="*/ 2147483646 h 1090"/>
                  <a:gd name="T12" fmla="*/ 2147483646 w 1374"/>
                  <a:gd name="T13" fmla="*/ 2147483646 h 1090"/>
                  <a:gd name="T14" fmla="*/ 2147483646 w 1374"/>
                  <a:gd name="T15" fmla="*/ 2147483646 h 1090"/>
                  <a:gd name="T16" fmla="*/ 2147483646 w 1374"/>
                  <a:gd name="T17" fmla="*/ 2147483646 h 1090"/>
                  <a:gd name="T18" fmla="*/ 2147483646 w 1374"/>
                  <a:gd name="T19" fmla="*/ 2147483646 h 1090"/>
                  <a:gd name="T20" fmla="*/ 2147483646 w 1374"/>
                  <a:gd name="T21" fmla="*/ 2147483646 h 1090"/>
                  <a:gd name="T22" fmla="*/ 2147483646 w 1374"/>
                  <a:gd name="T23" fmla="*/ 2147483646 h 1090"/>
                  <a:gd name="T24" fmla="*/ 2147483646 w 1374"/>
                  <a:gd name="T25" fmla="*/ 0 h 1090"/>
                  <a:gd name="T26" fmla="*/ 2147483646 w 1374"/>
                  <a:gd name="T27" fmla="*/ 2147483646 h 1090"/>
                  <a:gd name="T28" fmla="*/ 0 w 1374"/>
                  <a:gd name="T29" fmla="*/ 2147483646 h 1090"/>
                  <a:gd name="T30" fmla="*/ 2147483646 w 1374"/>
                  <a:gd name="T31" fmla="*/ 2147483646 h 1090"/>
                  <a:gd name="T32" fmla="*/ 2147483646 w 1374"/>
                  <a:gd name="T33" fmla="*/ 2147483646 h 1090"/>
                  <a:gd name="T34" fmla="*/ 2147483646 w 1374"/>
                  <a:gd name="T35" fmla="*/ 2147483646 h 1090"/>
                  <a:gd name="T36" fmla="*/ 2147483646 w 1374"/>
                  <a:gd name="T37" fmla="*/ 2147483646 h 1090"/>
                  <a:gd name="T38" fmla="*/ 2147483646 w 1374"/>
                  <a:gd name="T39" fmla="*/ 2147483646 h 1090"/>
                  <a:gd name="T40" fmla="*/ 2147483646 w 1374"/>
                  <a:gd name="T41" fmla="*/ 2147483646 h 1090"/>
                  <a:gd name="T42" fmla="*/ 2147483646 w 1374"/>
                  <a:gd name="T43" fmla="*/ 2147483646 h 1090"/>
                  <a:gd name="T44" fmla="*/ 2147483646 w 1374"/>
                  <a:gd name="T45" fmla="*/ 2147483646 h 1090"/>
                  <a:gd name="T46" fmla="*/ 2147483646 w 1374"/>
                  <a:gd name="T47" fmla="*/ 2147483646 h 1090"/>
                  <a:gd name="T48" fmla="*/ 2147483646 w 1374"/>
                  <a:gd name="T49" fmla="*/ 2147483646 h 1090"/>
                  <a:gd name="T50" fmla="*/ 2147483646 w 1374"/>
                  <a:gd name="T51" fmla="*/ 2147483646 h 1090"/>
                  <a:gd name="T52" fmla="*/ 2147483646 w 1374"/>
                  <a:gd name="T53" fmla="*/ 2147483646 h 1090"/>
                  <a:gd name="T54" fmla="*/ 2147483646 w 1374"/>
                  <a:gd name="T55" fmla="*/ 2147483646 h 1090"/>
                  <a:gd name="T56" fmla="*/ 2147483646 w 1374"/>
                  <a:gd name="T57" fmla="*/ 2147483646 h 1090"/>
                  <a:gd name="T58" fmla="*/ 2147483646 w 1374"/>
                  <a:gd name="T59" fmla="*/ 2147483646 h 1090"/>
                  <a:gd name="T60" fmla="*/ 2147483646 w 1374"/>
                  <a:gd name="T61" fmla="*/ 2147483646 h 1090"/>
                  <a:gd name="T62" fmla="*/ 2147483646 w 1374"/>
                  <a:gd name="T63" fmla="*/ 2147483646 h 1090"/>
                  <a:gd name="T64" fmla="*/ 2147483646 w 1374"/>
                  <a:gd name="T65" fmla="*/ 2147483646 h 1090"/>
                  <a:gd name="T66" fmla="*/ 2147483646 w 1374"/>
                  <a:gd name="T67" fmla="*/ 2147483646 h 1090"/>
                  <a:gd name="T68" fmla="*/ 2147483646 w 1374"/>
                  <a:gd name="T69" fmla="*/ 2147483646 h 1090"/>
                  <a:gd name="T70" fmla="*/ 2147483646 w 1374"/>
                  <a:gd name="T71" fmla="*/ 2147483646 h 109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374"/>
                  <a:gd name="T109" fmla="*/ 0 h 1090"/>
                  <a:gd name="T110" fmla="*/ 1374 w 1374"/>
                  <a:gd name="T111" fmla="*/ 1090 h 109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374" h="1090">
                    <a:moveTo>
                      <a:pt x="1374" y="24"/>
                    </a:moveTo>
                    <a:lnTo>
                      <a:pt x="1322" y="34"/>
                    </a:lnTo>
                    <a:lnTo>
                      <a:pt x="1194" y="103"/>
                    </a:lnTo>
                    <a:lnTo>
                      <a:pt x="1194" y="176"/>
                    </a:lnTo>
                    <a:lnTo>
                      <a:pt x="1066" y="216"/>
                    </a:lnTo>
                    <a:lnTo>
                      <a:pt x="900" y="188"/>
                    </a:lnTo>
                    <a:lnTo>
                      <a:pt x="885" y="241"/>
                    </a:lnTo>
                    <a:lnTo>
                      <a:pt x="825" y="241"/>
                    </a:lnTo>
                    <a:lnTo>
                      <a:pt x="774" y="136"/>
                    </a:lnTo>
                    <a:lnTo>
                      <a:pt x="650" y="125"/>
                    </a:lnTo>
                    <a:lnTo>
                      <a:pt x="431" y="114"/>
                    </a:lnTo>
                    <a:lnTo>
                      <a:pt x="366" y="65"/>
                    </a:lnTo>
                    <a:lnTo>
                      <a:pt x="344" y="0"/>
                    </a:lnTo>
                    <a:lnTo>
                      <a:pt x="48" y="52"/>
                    </a:lnTo>
                    <a:lnTo>
                      <a:pt x="0" y="164"/>
                    </a:lnTo>
                    <a:lnTo>
                      <a:pt x="48" y="216"/>
                    </a:lnTo>
                    <a:lnTo>
                      <a:pt x="65" y="330"/>
                    </a:lnTo>
                    <a:lnTo>
                      <a:pt x="37" y="531"/>
                    </a:lnTo>
                    <a:lnTo>
                      <a:pt x="117" y="582"/>
                    </a:lnTo>
                    <a:lnTo>
                      <a:pt x="164" y="618"/>
                    </a:lnTo>
                    <a:lnTo>
                      <a:pt x="190" y="709"/>
                    </a:lnTo>
                    <a:lnTo>
                      <a:pt x="213" y="837"/>
                    </a:lnTo>
                    <a:lnTo>
                      <a:pt x="292" y="820"/>
                    </a:lnTo>
                    <a:lnTo>
                      <a:pt x="391" y="837"/>
                    </a:lnTo>
                    <a:lnTo>
                      <a:pt x="508" y="900"/>
                    </a:lnTo>
                    <a:lnTo>
                      <a:pt x="596" y="837"/>
                    </a:lnTo>
                    <a:lnTo>
                      <a:pt x="786" y="1078"/>
                    </a:lnTo>
                    <a:lnTo>
                      <a:pt x="849" y="1090"/>
                    </a:lnTo>
                    <a:lnTo>
                      <a:pt x="950" y="1064"/>
                    </a:lnTo>
                    <a:lnTo>
                      <a:pt x="991" y="1011"/>
                    </a:lnTo>
                    <a:lnTo>
                      <a:pt x="1001" y="863"/>
                    </a:lnTo>
                    <a:lnTo>
                      <a:pt x="1044" y="735"/>
                    </a:lnTo>
                    <a:lnTo>
                      <a:pt x="1092" y="618"/>
                    </a:lnTo>
                    <a:lnTo>
                      <a:pt x="1169" y="502"/>
                    </a:lnTo>
                    <a:lnTo>
                      <a:pt x="1308" y="301"/>
                    </a:lnTo>
                    <a:lnTo>
                      <a:pt x="1374" y="2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1">
                <a:extLst>
                  <a:ext uri="{FF2B5EF4-FFF2-40B4-BE49-F238E27FC236}">
                    <a16:creationId xmlns:a16="http://schemas.microsoft.com/office/drawing/2014/main" id="{11EC2BA5-265C-4719-96DD-4586D367F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0213" y="2530475"/>
                <a:ext cx="493712" cy="384175"/>
              </a:xfrm>
              <a:custGeom>
                <a:avLst/>
                <a:gdLst>
                  <a:gd name="T0" fmla="*/ 2147483646 w 1243"/>
                  <a:gd name="T1" fmla="*/ 2147483646 h 968"/>
                  <a:gd name="T2" fmla="*/ 2147483646 w 1243"/>
                  <a:gd name="T3" fmla="*/ 2147483646 h 968"/>
                  <a:gd name="T4" fmla="*/ 2147483646 w 1243"/>
                  <a:gd name="T5" fmla="*/ 2147483646 h 968"/>
                  <a:gd name="T6" fmla="*/ 2147483646 w 1243"/>
                  <a:gd name="T7" fmla="*/ 2147483646 h 968"/>
                  <a:gd name="T8" fmla="*/ 2147483646 w 1243"/>
                  <a:gd name="T9" fmla="*/ 2147483646 h 968"/>
                  <a:gd name="T10" fmla="*/ 2147483646 w 1243"/>
                  <a:gd name="T11" fmla="*/ 2147483646 h 968"/>
                  <a:gd name="T12" fmla="*/ 2147483646 w 1243"/>
                  <a:gd name="T13" fmla="*/ 2147483646 h 968"/>
                  <a:gd name="T14" fmla="*/ 2147483646 w 1243"/>
                  <a:gd name="T15" fmla="*/ 2147483646 h 968"/>
                  <a:gd name="T16" fmla="*/ 2147483646 w 1243"/>
                  <a:gd name="T17" fmla="*/ 2147483646 h 968"/>
                  <a:gd name="T18" fmla="*/ 2147483646 w 1243"/>
                  <a:gd name="T19" fmla="*/ 0 h 968"/>
                  <a:gd name="T20" fmla="*/ 2147483646 w 1243"/>
                  <a:gd name="T21" fmla="*/ 2147483646 h 968"/>
                  <a:gd name="T22" fmla="*/ 2147483646 w 1243"/>
                  <a:gd name="T23" fmla="*/ 2147483646 h 968"/>
                  <a:gd name="T24" fmla="*/ 2147483646 w 1243"/>
                  <a:gd name="T25" fmla="*/ 2147483646 h 968"/>
                  <a:gd name="T26" fmla="*/ 2147483646 w 1243"/>
                  <a:gd name="T27" fmla="*/ 2147483646 h 968"/>
                  <a:gd name="T28" fmla="*/ 2147483646 w 1243"/>
                  <a:gd name="T29" fmla="*/ 2147483646 h 968"/>
                  <a:gd name="T30" fmla="*/ 2147483646 w 1243"/>
                  <a:gd name="T31" fmla="*/ 2147483646 h 968"/>
                  <a:gd name="T32" fmla="*/ 0 w 1243"/>
                  <a:gd name="T33" fmla="*/ 2147483646 h 968"/>
                  <a:gd name="T34" fmla="*/ 2147483646 w 1243"/>
                  <a:gd name="T35" fmla="*/ 2147483646 h 968"/>
                  <a:gd name="T36" fmla="*/ 2147483646 w 1243"/>
                  <a:gd name="T37" fmla="*/ 2147483646 h 968"/>
                  <a:gd name="T38" fmla="*/ 2147483646 w 1243"/>
                  <a:gd name="T39" fmla="*/ 2147483646 h 968"/>
                  <a:gd name="T40" fmla="*/ 2147483646 w 1243"/>
                  <a:gd name="T41" fmla="*/ 2147483646 h 968"/>
                  <a:gd name="T42" fmla="*/ 2147483646 w 1243"/>
                  <a:gd name="T43" fmla="*/ 2147483646 h 968"/>
                  <a:gd name="T44" fmla="*/ 2147483646 w 1243"/>
                  <a:gd name="T45" fmla="*/ 2147483646 h 968"/>
                  <a:gd name="T46" fmla="*/ 2147483646 w 1243"/>
                  <a:gd name="T47" fmla="*/ 2147483646 h 968"/>
                  <a:gd name="T48" fmla="*/ 2147483646 w 1243"/>
                  <a:gd name="T49" fmla="*/ 2147483646 h 968"/>
                  <a:gd name="T50" fmla="*/ 2147483646 w 1243"/>
                  <a:gd name="T51" fmla="*/ 2147483646 h 968"/>
                  <a:gd name="T52" fmla="*/ 2147483646 w 1243"/>
                  <a:gd name="T53" fmla="*/ 2147483646 h 968"/>
                  <a:gd name="T54" fmla="*/ 2147483646 w 1243"/>
                  <a:gd name="T55" fmla="*/ 2147483646 h 968"/>
                  <a:gd name="T56" fmla="*/ 2147483646 w 1243"/>
                  <a:gd name="T57" fmla="*/ 2147483646 h 968"/>
                  <a:gd name="T58" fmla="*/ 2147483646 w 1243"/>
                  <a:gd name="T59" fmla="*/ 2147483646 h 968"/>
                  <a:gd name="T60" fmla="*/ 2147483646 w 1243"/>
                  <a:gd name="T61" fmla="*/ 2147483646 h 968"/>
                  <a:gd name="T62" fmla="*/ 2147483646 w 1243"/>
                  <a:gd name="T63" fmla="*/ 2147483646 h 968"/>
                  <a:gd name="T64" fmla="*/ 2147483646 w 1243"/>
                  <a:gd name="T65" fmla="*/ 2147483646 h 968"/>
                  <a:gd name="T66" fmla="*/ 2147483646 w 1243"/>
                  <a:gd name="T67" fmla="*/ 2147483646 h 9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243"/>
                  <a:gd name="T103" fmla="*/ 0 h 968"/>
                  <a:gd name="T104" fmla="*/ 1243 w 1243"/>
                  <a:gd name="T105" fmla="*/ 968 h 9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243" h="968">
                    <a:moveTo>
                      <a:pt x="1243" y="761"/>
                    </a:moveTo>
                    <a:lnTo>
                      <a:pt x="1235" y="398"/>
                    </a:lnTo>
                    <a:lnTo>
                      <a:pt x="1158" y="398"/>
                    </a:lnTo>
                    <a:lnTo>
                      <a:pt x="1095" y="412"/>
                    </a:lnTo>
                    <a:lnTo>
                      <a:pt x="826" y="282"/>
                    </a:lnTo>
                    <a:lnTo>
                      <a:pt x="749" y="318"/>
                    </a:lnTo>
                    <a:lnTo>
                      <a:pt x="619" y="182"/>
                    </a:lnTo>
                    <a:lnTo>
                      <a:pt x="522" y="91"/>
                    </a:lnTo>
                    <a:lnTo>
                      <a:pt x="446" y="29"/>
                    </a:lnTo>
                    <a:lnTo>
                      <a:pt x="369" y="0"/>
                    </a:lnTo>
                    <a:lnTo>
                      <a:pt x="292" y="116"/>
                    </a:lnTo>
                    <a:lnTo>
                      <a:pt x="244" y="233"/>
                    </a:lnTo>
                    <a:lnTo>
                      <a:pt x="201" y="361"/>
                    </a:lnTo>
                    <a:lnTo>
                      <a:pt x="191" y="509"/>
                    </a:lnTo>
                    <a:lnTo>
                      <a:pt x="150" y="562"/>
                    </a:lnTo>
                    <a:lnTo>
                      <a:pt x="49" y="588"/>
                    </a:lnTo>
                    <a:lnTo>
                      <a:pt x="0" y="639"/>
                    </a:lnTo>
                    <a:lnTo>
                      <a:pt x="25" y="736"/>
                    </a:lnTo>
                    <a:lnTo>
                      <a:pt x="77" y="815"/>
                    </a:lnTo>
                    <a:lnTo>
                      <a:pt x="128" y="878"/>
                    </a:lnTo>
                    <a:lnTo>
                      <a:pt x="216" y="929"/>
                    </a:lnTo>
                    <a:lnTo>
                      <a:pt x="272" y="868"/>
                    </a:lnTo>
                    <a:lnTo>
                      <a:pt x="329" y="803"/>
                    </a:lnTo>
                    <a:lnTo>
                      <a:pt x="406" y="815"/>
                    </a:lnTo>
                    <a:lnTo>
                      <a:pt x="508" y="852"/>
                    </a:lnTo>
                    <a:lnTo>
                      <a:pt x="562" y="888"/>
                    </a:lnTo>
                    <a:lnTo>
                      <a:pt x="584" y="953"/>
                    </a:lnTo>
                    <a:lnTo>
                      <a:pt x="647" y="943"/>
                    </a:lnTo>
                    <a:lnTo>
                      <a:pt x="789" y="943"/>
                    </a:lnTo>
                    <a:lnTo>
                      <a:pt x="902" y="968"/>
                    </a:lnTo>
                    <a:lnTo>
                      <a:pt x="1081" y="888"/>
                    </a:lnTo>
                    <a:lnTo>
                      <a:pt x="1184" y="843"/>
                    </a:lnTo>
                    <a:lnTo>
                      <a:pt x="1184" y="778"/>
                    </a:lnTo>
                    <a:lnTo>
                      <a:pt x="1243" y="76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22">
                <a:extLst>
                  <a:ext uri="{FF2B5EF4-FFF2-40B4-BE49-F238E27FC236}">
                    <a16:creationId xmlns:a16="http://schemas.microsoft.com/office/drawing/2014/main" id="{49E5BE02-977E-430A-A9DE-A43114602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6263" y="2219325"/>
                <a:ext cx="444500" cy="474663"/>
              </a:xfrm>
              <a:custGeom>
                <a:avLst/>
                <a:gdLst>
                  <a:gd name="T0" fmla="*/ 2147483646 w 1118"/>
                  <a:gd name="T1" fmla="*/ 2147483646 h 1194"/>
                  <a:gd name="T2" fmla="*/ 2147483646 w 1118"/>
                  <a:gd name="T3" fmla="*/ 2147483646 h 1194"/>
                  <a:gd name="T4" fmla="*/ 2147483646 w 1118"/>
                  <a:gd name="T5" fmla="*/ 2147483646 h 1194"/>
                  <a:gd name="T6" fmla="*/ 2147483646 w 1118"/>
                  <a:gd name="T7" fmla="*/ 2147483646 h 1194"/>
                  <a:gd name="T8" fmla="*/ 2147483646 w 1118"/>
                  <a:gd name="T9" fmla="*/ 2147483646 h 1194"/>
                  <a:gd name="T10" fmla="*/ 2147483646 w 1118"/>
                  <a:gd name="T11" fmla="*/ 2147483646 h 1194"/>
                  <a:gd name="T12" fmla="*/ 2147483646 w 1118"/>
                  <a:gd name="T13" fmla="*/ 2147483646 h 1194"/>
                  <a:gd name="T14" fmla="*/ 2147483646 w 1118"/>
                  <a:gd name="T15" fmla="*/ 2147483646 h 1194"/>
                  <a:gd name="T16" fmla="*/ 2147483646 w 1118"/>
                  <a:gd name="T17" fmla="*/ 2147483646 h 1194"/>
                  <a:gd name="T18" fmla="*/ 2147483646 w 1118"/>
                  <a:gd name="T19" fmla="*/ 0 h 1194"/>
                  <a:gd name="T20" fmla="*/ 2147483646 w 1118"/>
                  <a:gd name="T21" fmla="*/ 2147483646 h 1194"/>
                  <a:gd name="T22" fmla="*/ 2147483646 w 1118"/>
                  <a:gd name="T23" fmla="*/ 2147483646 h 1194"/>
                  <a:gd name="T24" fmla="*/ 2147483646 w 1118"/>
                  <a:gd name="T25" fmla="*/ 2147483646 h 1194"/>
                  <a:gd name="T26" fmla="*/ 2147483646 w 1118"/>
                  <a:gd name="T27" fmla="*/ 2147483646 h 1194"/>
                  <a:gd name="T28" fmla="*/ 2147483646 w 1118"/>
                  <a:gd name="T29" fmla="*/ 2147483646 h 1194"/>
                  <a:gd name="T30" fmla="*/ 2147483646 w 1118"/>
                  <a:gd name="T31" fmla="*/ 2147483646 h 1194"/>
                  <a:gd name="T32" fmla="*/ 2147483646 w 1118"/>
                  <a:gd name="T33" fmla="*/ 2147483646 h 1194"/>
                  <a:gd name="T34" fmla="*/ 0 w 1118"/>
                  <a:gd name="T35" fmla="*/ 2147483646 h 1194"/>
                  <a:gd name="T36" fmla="*/ 2147483646 w 1118"/>
                  <a:gd name="T37" fmla="*/ 2147483646 h 1194"/>
                  <a:gd name="T38" fmla="*/ 2147483646 w 1118"/>
                  <a:gd name="T39" fmla="*/ 2147483646 h 1194"/>
                  <a:gd name="T40" fmla="*/ 2147483646 w 1118"/>
                  <a:gd name="T41" fmla="*/ 2147483646 h 1194"/>
                  <a:gd name="T42" fmla="*/ 2147483646 w 1118"/>
                  <a:gd name="T43" fmla="*/ 2147483646 h 1194"/>
                  <a:gd name="T44" fmla="*/ 2147483646 w 1118"/>
                  <a:gd name="T45" fmla="*/ 2147483646 h 1194"/>
                  <a:gd name="T46" fmla="*/ 2147483646 w 1118"/>
                  <a:gd name="T47" fmla="*/ 2147483646 h 1194"/>
                  <a:gd name="T48" fmla="*/ 2147483646 w 1118"/>
                  <a:gd name="T49" fmla="*/ 2147483646 h 1194"/>
                  <a:gd name="T50" fmla="*/ 2147483646 w 1118"/>
                  <a:gd name="T51" fmla="*/ 2147483646 h 1194"/>
                  <a:gd name="T52" fmla="*/ 2147483646 w 1118"/>
                  <a:gd name="T53" fmla="*/ 2147483646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18"/>
                  <a:gd name="T82" fmla="*/ 0 h 1194"/>
                  <a:gd name="T83" fmla="*/ 1118 w 1118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18" h="1194">
                    <a:moveTo>
                      <a:pt x="1118" y="823"/>
                    </a:moveTo>
                    <a:lnTo>
                      <a:pt x="1042" y="657"/>
                    </a:lnTo>
                    <a:lnTo>
                      <a:pt x="837" y="596"/>
                    </a:lnTo>
                    <a:lnTo>
                      <a:pt x="801" y="547"/>
                    </a:lnTo>
                    <a:lnTo>
                      <a:pt x="712" y="531"/>
                    </a:lnTo>
                    <a:lnTo>
                      <a:pt x="673" y="444"/>
                    </a:lnTo>
                    <a:lnTo>
                      <a:pt x="684" y="332"/>
                    </a:lnTo>
                    <a:lnTo>
                      <a:pt x="621" y="255"/>
                    </a:lnTo>
                    <a:lnTo>
                      <a:pt x="635" y="73"/>
                    </a:lnTo>
                    <a:lnTo>
                      <a:pt x="570" y="0"/>
                    </a:lnTo>
                    <a:lnTo>
                      <a:pt x="507" y="51"/>
                    </a:lnTo>
                    <a:lnTo>
                      <a:pt x="394" y="101"/>
                    </a:lnTo>
                    <a:lnTo>
                      <a:pt x="361" y="150"/>
                    </a:lnTo>
                    <a:lnTo>
                      <a:pt x="270" y="164"/>
                    </a:lnTo>
                    <a:lnTo>
                      <a:pt x="227" y="255"/>
                    </a:lnTo>
                    <a:lnTo>
                      <a:pt x="205" y="304"/>
                    </a:lnTo>
                    <a:lnTo>
                      <a:pt x="139" y="581"/>
                    </a:lnTo>
                    <a:lnTo>
                      <a:pt x="0" y="782"/>
                    </a:lnTo>
                    <a:lnTo>
                      <a:pt x="77" y="811"/>
                    </a:lnTo>
                    <a:lnTo>
                      <a:pt x="153" y="873"/>
                    </a:lnTo>
                    <a:lnTo>
                      <a:pt x="250" y="964"/>
                    </a:lnTo>
                    <a:lnTo>
                      <a:pt x="380" y="1100"/>
                    </a:lnTo>
                    <a:lnTo>
                      <a:pt x="457" y="1064"/>
                    </a:lnTo>
                    <a:lnTo>
                      <a:pt x="726" y="1194"/>
                    </a:lnTo>
                    <a:lnTo>
                      <a:pt x="851" y="1078"/>
                    </a:lnTo>
                    <a:lnTo>
                      <a:pt x="965" y="914"/>
                    </a:lnTo>
                    <a:lnTo>
                      <a:pt x="1118" y="82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23">
                <a:extLst>
                  <a:ext uri="{FF2B5EF4-FFF2-40B4-BE49-F238E27FC236}">
                    <a16:creationId xmlns:a16="http://schemas.microsoft.com/office/drawing/2014/main" id="{3F8931DD-7A8D-4F91-A0EA-EA1DD0E6D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7855" y="2546350"/>
                <a:ext cx="246062" cy="285750"/>
              </a:xfrm>
              <a:custGeom>
                <a:avLst/>
                <a:gdLst>
                  <a:gd name="T0" fmla="*/ 2147483646 w 619"/>
                  <a:gd name="T1" fmla="*/ 2147483646 h 720"/>
                  <a:gd name="T2" fmla="*/ 2147483646 w 619"/>
                  <a:gd name="T3" fmla="*/ 2147483646 h 720"/>
                  <a:gd name="T4" fmla="*/ 2147483646 w 619"/>
                  <a:gd name="T5" fmla="*/ 2147483646 h 720"/>
                  <a:gd name="T6" fmla="*/ 2147483646 w 619"/>
                  <a:gd name="T7" fmla="*/ 2147483646 h 720"/>
                  <a:gd name="T8" fmla="*/ 2147483646 w 619"/>
                  <a:gd name="T9" fmla="*/ 2147483646 h 720"/>
                  <a:gd name="T10" fmla="*/ 2147483646 w 619"/>
                  <a:gd name="T11" fmla="*/ 0 h 720"/>
                  <a:gd name="T12" fmla="*/ 2147483646 w 619"/>
                  <a:gd name="T13" fmla="*/ 2147483646 h 720"/>
                  <a:gd name="T14" fmla="*/ 2147483646 w 619"/>
                  <a:gd name="T15" fmla="*/ 2147483646 h 720"/>
                  <a:gd name="T16" fmla="*/ 0 w 619"/>
                  <a:gd name="T17" fmla="*/ 2147483646 h 720"/>
                  <a:gd name="T18" fmla="*/ 2147483646 w 619"/>
                  <a:gd name="T19" fmla="*/ 2147483646 h 720"/>
                  <a:gd name="T20" fmla="*/ 2147483646 w 619"/>
                  <a:gd name="T21" fmla="*/ 2147483646 h 720"/>
                  <a:gd name="T22" fmla="*/ 2147483646 w 619"/>
                  <a:gd name="T23" fmla="*/ 2147483646 h 720"/>
                  <a:gd name="T24" fmla="*/ 2147483646 w 619"/>
                  <a:gd name="T25" fmla="*/ 2147483646 h 720"/>
                  <a:gd name="T26" fmla="*/ 2147483646 w 619"/>
                  <a:gd name="T27" fmla="*/ 2147483646 h 720"/>
                  <a:gd name="T28" fmla="*/ 2147483646 w 619"/>
                  <a:gd name="T29" fmla="*/ 2147483646 h 720"/>
                  <a:gd name="T30" fmla="*/ 2147483646 w 619"/>
                  <a:gd name="T31" fmla="*/ 2147483646 h 720"/>
                  <a:gd name="T32" fmla="*/ 2147483646 w 619"/>
                  <a:gd name="T33" fmla="*/ 2147483646 h 7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9"/>
                  <a:gd name="T52" fmla="*/ 0 h 720"/>
                  <a:gd name="T53" fmla="*/ 619 w 619"/>
                  <a:gd name="T54" fmla="*/ 720 h 7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9" h="720">
                    <a:moveTo>
                      <a:pt x="619" y="711"/>
                    </a:moveTo>
                    <a:lnTo>
                      <a:pt x="619" y="468"/>
                    </a:lnTo>
                    <a:lnTo>
                      <a:pt x="533" y="357"/>
                    </a:lnTo>
                    <a:lnTo>
                      <a:pt x="570" y="215"/>
                    </a:lnTo>
                    <a:lnTo>
                      <a:pt x="519" y="39"/>
                    </a:lnTo>
                    <a:lnTo>
                      <a:pt x="392" y="0"/>
                    </a:lnTo>
                    <a:lnTo>
                      <a:pt x="239" y="91"/>
                    </a:lnTo>
                    <a:lnTo>
                      <a:pt x="125" y="255"/>
                    </a:lnTo>
                    <a:lnTo>
                      <a:pt x="0" y="371"/>
                    </a:lnTo>
                    <a:lnTo>
                      <a:pt x="63" y="357"/>
                    </a:lnTo>
                    <a:lnTo>
                      <a:pt x="140" y="357"/>
                    </a:lnTo>
                    <a:lnTo>
                      <a:pt x="148" y="720"/>
                    </a:lnTo>
                    <a:lnTo>
                      <a:pt x="302" y="720"/>
                    </a:lnTo>
                    <a:lnTo>
                      <a:pt x="377" y="661"/>
                    </a:lnTo>
                    <a:lnTo>
                      <a:pt x="483" y="620"/>
                    </a:lnTo>
                    <a:lnTo>
                      <a:pt x="542" y="720"/>
                    </a:lnTo>
                    <a:lnTo>
                      <a:pt x="619" y="711"/>
                    </a:lnTo>
                    <a:close/>
                  </a:path>
                </a:pathLst>
              </a:cu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24">
                <a:extLst>
                  <a:ext uri="{FF2B5EF4-FFF2-40B4-BE49-F238E27FC236}">
                    <a16:creationId xmlns:a16="http://schemas.microsoft.com/office/drawing/2014/main" id="{3D3407B1-51AA-46EE-AB00-B0412304C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9252" y="2790956"/>
                <a:ext cx="500063" cy="452437"/>
              </a:xfrm>
              <a:custGeom>
                <a:avLst/>
                <a:gdLst>
                  <a:gd name="T0" fmla="*/ 2147483646 w 1260"/>
                  <a:gd name="T1" fmla="*/ 2147483646 h 1141"/>
                  <a:gd name="T2" fmla="*/ 2147483646 w 1260"/>
                  <a:gd name="T3" fmla="*/ 2147483646 h 1141"/>
                  <a:gd name="T4" fmla="*/ 2147483646 w 1260"/>
                  <a:gd name="T5" fmla="*/ 2147483646 h 1141"/>
                  <a:gd name="T6" fmla="*/ 2147483646 w 1260"/>
                  <a:gd name="T7" fmla="*/ 2147483646 h 1141"/>
                  <a:gd name="T8" fmla="*/ 2147483646 w 1260"/>
                  <a:gd name="T9" fmla="*/ 2147483646 h 1141"/>
                  <a:gd name="T10" fmla="*/ 2147483646 w 1260"/>
                  <a:gd name="T11" fmla="*/ 2147483646 h 1141"/>
                  <a:gd name="T12" fmla="*/ 2147483646 w 1260"/>
                  <a:gd name="T13" fmla="*/ 2147483646 h 1141"/>
                  <a:gd name="T14" fmla="*/ 2147483646 w 1260"/>
                  <a:gd name="T15" fmla="*/ 2147483646 h 1141"/>
                  <a:gd name="T16" fmla="*/ 2147483646 w 1260"/>
                  <a:gd name="T17" fmla="*/ 2147483646 h 1141"/>
                  <a:gd name="T18" fmla="*/ 2147483646 w 1260"/>
                  <a:gd name="T19" fmla="*/ 2147483646 h 1141"/>
                  <a:gd name="T20" fmla="*/ 2147483646 w 1260"/>
                  <a:gd name="T21" fmla="*/ 2147483646 h 1141"/>
                  <a:gd name="T22" fmla="*/ 2147483646 w 1260"/>
                  <a:gd name="T23" fmla="*/ 0 h 1141"/>
                  <a:gd name="T24" fmla="*/ 2147483646 w 1260"/>
                  <a:gd name="T25" fmla="*/ 2147483646 h 1141"/>
                  <a:gd name="T26" fmla="*/ 2147483646 w 1260"/>
                  <a:gd name="T27" fmla="*/ 2147483646 h 1141"/>
                  <a:gd name="T28" fmla="*/ 2147483646 w 1260"/>
                  <a:gd name="T29" fmla="*/ 2147483646 h 1141"/>
                  <a:gd name="T30" fmla="*/ 2147483646 w 1260"/>
                  <a:gd name="T31" fmla="*/ 2147483646 h 1141"/>
                  <a:gd name="T32" fmla="*/ 2147483646 w 1260"/>
                  <a:gd name="T33" fmla="*/ 2147483646 h 1141"/>
                  <a:gd name="T34" fmla="*/ 2147483646 w 1260"/>
                  <a:gd name="T35" fmla="*/ 2147483646 h 1141"/>
                  <a:gd name="T36" fmla="*/ 2147483646 w 1260"/>
                  <a:gd name="T37" fmla="*/ 2147483646 h 1141"/>
                  <a:gd name="T38" fmla="*/ 2147483646 w 1260"/>
                  <a:gd name="T39" fmla="*/ 2147483646 h 1141"/>
                  <a:gd name="T40" fmla="*/ 2147483646 w 1260"/>
                  <a:gd name="T41" fmla="*/ 2147483646 h 1141"/>
                  <a:gd name="T42" fmla="*/ 2147483646 w 1260"/>
                  <a:gd name="T43" fmla="*/ 2147483646 h 1141"/>
                  <a:gd name="T44" fmla="*/ 2147483646 w 1260"/>
                  <a:gd name="T45" fmla="*/ 2147483646 h 1141"/>
                  <a:gd name="T46" fmla="*/ 2147483646 w 1260"/>
                  <a:gd name="T47" fmla="*/ 2147483646 h 1141"/>
                  <a:gd name="T48" fmla="*/ 0 w 1260"/>
                  <a:gd name="T49" fmla="*/ 2147483646 h 1141"/>
                  <a:gd name="T50" fmla="*/ 2147483646 w 1260"/>
                  <a:gd name="T51" fmla="*/ 2147483646 h 1141"/>
                  <a:gd name="T52" fmla="*/ 2147483646 w 1260"/>
                  <a:gd name="T53" fmla="*/ 2147483646 h 1141"/>
                  <a:gd name="T54" fmla="*/ 2147483646 w 1260"/>
                  <a:gd name="T55" fmla="*/ 2147483646 h 1141"/>
                  <a:gd name="T56" fmla="*/ 2147483646 w 1260"/>
                  <a:gd name="T57" fmla="*/ 2147483646 h 1141"/>
                  <a:gd name="T58" fmla="*/ 2147483646 w 1260"/>
                  <a:gd name="T59" fmla="*/ 2147483646 h 1141"/>
                  <a:gd name="T60" fmla="*/ 2147483646 w 1260"/>
                  <a:gd name="T61" fmla="*/ 2147483646 h 1141"/>
                  <a:gd name="T62" fmla="*/ 2147483646 w 1260"/>
                  <a:gd name="T63" fmla="*/ 2147483646 h 1141"/>
                  <a:gd name="T64" fmla="*/ 2147483646 w 1260"/>
                  <a:gd name="T65" fmla="*/ 2147483646 h 1141"/>
                  <a:gd name="T66" fmla="*/ 2147483646 w 1260"/>
                  <a:gd name="T67" fmla="*/ 2147483646 h 1141"/>
                  <a:gd name="T68" fmla="*/ 2147483646 w 1260"/>
                  <a:gd name="T69" fmla="*/ 2147483646 h 1141"/>
                  <a:gd name="T70" fmla="*/ 2147483646 w 1260"/>
                  <a:gd name="T71" fmla="*/ 2147483646 h 1141"/>
                  <a:gd name="T72" fmla="*/ 2147483646 w 1260"/>
                  <a:gd name="T73" fmla="*/ 2147483646 h 1141"/>
                  <a:gd name="T74" fmla="*/ 2147483646 w 1260"/>
                  <a:gd name="T75" fmla="*/ 2147483646 h 1141"/>
                  <a:gd name="T76" fmla="*/ 2147483646 w 1260"/>
                  <a:gd name="T77" fmla="*/ 2147483646 h 1141"/>
                  <a:gd name="T78" fmla="*/ 2147483646 w 1260"/>
                  <a:gd name="T79" fmla="*/ 2147483646 h 1141"/>
                  <a:gd name="T80" fmla="*/ 2147483646 w 1260"/>
                  <a:gd name="T81" fmla="*/ 2147483646 h 11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60"/>
                  <a:gd name="T124" fmla="*/ 0 h 1141"/>
                  <a:gd name="T125" fmla="*/ 1260 w 1260"/>
                  <a:gd name="T126" fmla="*/ 1141 h 11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60" h="1141">
                    <a:moveTo>
                      <a:pt x="1248" y="926"/>
                    </a:moveTo>
                    <a:lnTo>
                      <a:pt x="1260" y="888"/>
                    </a:lnTo>
                    <a:lnTo>
                      <a:pt x="1248" y="841"/>
                    </a:lnTo>
                    <a:lnTo>
                      <a:pt x="930" y="395"/>
                    </a:lnTo>
                    <a:lnTo>
                      <a:pt x="953" y="341"/>
                    </a:lnTo>
                    <a:lnTo>
                      <a:pt x="967" y="282"/>
                    </a:lnTo>
                    <a:lnTo>
                      <a:pt x="967" y="233"/>
                    </a:lnTo>
                    <a:lnTo>
                      <a:pt x="953" y="132"/>
                    </a:lnTo>
                    <a:lnTo>
                      <a:pt x="1016" y="111"/>
                    </a:lnTo>
                    <a:lnTo>
                      <a:pt x="1016" y="91"/>
                    </a:lnTo>
                    <a:lnTo>
                      <a:pt x="939" y="100"/>
                    </a:lnTo>
                    <a:lnTo>
                      <a:pt x="880" y="0"/>
                    </a:lnTo>
                    <a:lnTo>
                      <a:pt x="774" y="41"/>
                    </a:lnTo>
                    <a:lnTo>
                      <a:pt x="699" y="100"/>
                    </a:lnTo>
                    <a:lnTo>
                      <a:pt x="545" y="100"/>
                    </a:lnTo>
                    <a:lnTo>
                      <a:pt x="486" y="117"/>
                    </a:lnTo>
                    <a:lnTo>
                      <a:pt x="486" y="182"/>
                    </a:lnTo>
                    <a:lnTo>
                      <a:pt x="383" y="227"/>
                    </a:lnTo>
                    <a:lnTo>
                      <a:pt x="204" y="307"/>
                    </a:lnTo>
                    <a:lnTo>
                      <a:pt x="269" y="486"/>
                    </a:lnTo>
                    <a:lnTo>
                      <a:pt x="154" y="571"/>
                    </a:lnTo>
                    <a:lnTo>
                      <a:pt x="193" y="673"/>
                    </a:lnTo>
                    <a:lnTo>
                      <a:pt x="40" y="736"/>
                    </a:lnTo>
                    <a:lnTo>
                      <a:pt x="40" y="809"/>
                    </a:lnTo>
                    <a:lnTo>
                      <a:pt x="0" y="852"/>
                    </a:lnTo>
                    <a:lnTo>
                      <a:pt x="40" y="903"/>
                    </a:lnTo>
                    <a:lnTo>
                      <a:pt x="91" y="943"/>
                    </a:lnTo>
                    <a:lnTo>
                      <a:pt x="128" y="951"/>
                    </a:lnTo>
                    <a:lnTo>
                      <a:pt x="241" y="841"/>
                    </a:lnTo>
                    <a:lnTo>
                      <a:pt x="446" y="965"/>
                    </a:lnTo>
                    <a:lnTo>
                      <a:pt x="537" y="1028"/>
                    </a:lnTo>
                    <a:lnTo>
                      <a:pt x="636" y="1028"/>
                    </a:lnTo>
                    <a:lnTo>
                      <a:pt x="749" y="1040"/>
                    </a:lnTo>
                    <a:lnTo>
                      <a:pt x="888" y="1101"/>
                    </a:lnTo>
                    <a:lnTo>
                      <a:pt x="967" y="1141"/>
                    </a:lnTo>
                    <a:lnTo>
                      <a:pt x="1005" y="1090"/>
                    </a:lnTo>
                    <a:lnTo>
                      <a:pt x="1016" y="1040"/>
                    </a:lnTo>
                    <a:lnTo>
                      <a:pt x="1030" y="965"/>
                    </a:lnTo>
                    <a:lnTo>
                      <a:pt x="1044" y="912"/>
                    </a:lnTo>
                    <a:lnTo>
                      <a:pt x="1081" y="903"/>
                    </a:lnTo>
                    <a:lnTo>
                      <a:pt x="1248" y="926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25">
                <a:extLst>
                  <a:ext uri="{FF2B5EF4-FFF2-40B4-BE49-F238E27FC236}">
                    <a16:creationId xmlns:a16="http://schemas.microsoft.com/office/drawing/2014/main" id="{983F4D17-0655-404E-881C-789793C886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0375" y="2849563"/>
                <a:ext cx="354013" cy="280987"/>
              </a:xfrm>
              <a:custGeom>
                <a:avLst/>
                <a:gdLst>
                  <a:gd name="T0" fmla="*/ 2147483646 w 890"/>
                  <a:gd name="T1" fmla="*/ 2147483646 h 710"/>
                  <a:gd name="T2" fmla="*/ 2147483646 w 890"/>
                  <a:gd name="T3" fmla="*/ 2147483646 h 710"/>
                  <a:gd name="T4" fmla="*/ 2147483646 w 890"/>
                  <a:gd name="T5" fmla="*/ 2147483646 h 710"/>
                  <a:gd name="T6" fmla="*/ 2147483646 w 890"/>
                  <a:gd name="T7" fmla="*/ 2147483646 h 710"/>
                  <a:gd name="T8" fmla="*/ 2147483646 w 890"/>
                  <a:gd name="T9" fmla="*/ 2147483646 h 710"/>
                  <a:gd name="T10" fmla="*/ 2147483646 w 890"/>
                  <a:gd name="T11" fmla="*/ 2147483646 h 710"/>
                  <a:gd name="T12" fmla="*/ 2147483646 w 890"/>
                  <a:gd name="T13" fmla="*/ 2147483646 h 710"/>
                  <a:gd name="T14" fmla="*/ 2147483646 w 890"/>
                  <a:gd name="T15" fmla="*/ 0 h 710"/>
                  <a:gd name="T16" fmla="*/ 2147483646 w 890"/>
                  <a:gd name="T17" fmla="*/ 2147483646 h 710"/>
                  <a:gd name="T18" fmla="*/ 2147483646 w 890"/>
                  <a:gd name="T19" fmla="*/ 2147483646 h 710"/>
                  <a:gd name="T20" fmla="*/ 2147483646 w 890"/>
                  <a:gd name="T21" fmla="*/ 2147483646 h 710"/>
                  <a:gd name="T22" fmla="*/ 2147483646 w 890"/>
                  <a:gd name="T23" fmla="*/ 2147483646 h 710"/>
                  <a:gd name="T24" fmla="*/ 2147483646 w 890"/>
                  <a:gd name="T25" fmla="*/ 2147483646 h 710"/>
                  <a:gd name="T26" fmla="*/ 0 w 890"/>
                  <a:gd name="T27" fmla="*/ 2147483646 h 710"/>
                  <a:gd name="T28" fmla="*/ 2147483646 w 890"/>
                  <a:gd name="T29" fmla="*/ 2147483646 h 710"/>
                  <a:gd name="T30" fmla="*/ 2147483646 w 890"/>
                  <a:gd name="T31" fmla="*/ 2147483646 h 710"/>
                  <a:gd name="T32" fmla="*/ 2147483646 w 890"/>
                  <a:gd name="T33" fmla="*/ 2147483646 h 710"/>
                  <a:gd name="T34" fmla="*/ 2147483646 w 890"/>
                  <a:gd name="T35" fmla="*/ 2147483646 h 710"/>
                  <a:gd name="T36" fmla="*/ 2147483646 w 890"/>
                  <a:gd name="T37" fmla="*/ 2147483646 h 710"/>
                  <a:gd name="T38" fmla="*/ 2147483646 w 890"/>
                  <a:gd name="T39" fmla="*/ 2147483646 h 710"/>
                  <a:gd name="T40" fmla="*/ 2147483646 w 890"/>
                  <a:gd name="T41" fmla="*/ 2147483646 h 710"/>
                  <a:gd name="T42" fmla="*/ 2147483646 w 890"/>
                  <a:gd name="T43" fmla="*/ 2147483646 h 710"/>
                  <a:gd name="T44" fmla="*/ 2147483646 w 890"/>
                  <a:gd name="T45" fmla="*/ 2147483646 h 710"/>
                  <a:gd name="T46" fmla="*/ 2147483646 w 890"/>
                  <a:gd name="T47" fmla="*/ 2147483646 h 710"/>
                  <a:gd name="T48" fmla="*/ 2147483646 w 890"/>
                  <a:gd name="T49" fmla="*/ 2147483646 h 710"/>
                  <a:gd name="T50" fmla="*/ 2147483646 w 890"/>
                  <a:gd name="T51" fmla="*/ 2147483646 h 710"/>
                  <a:gd name="T52" fmla="*/ 2147483646 w 890"/>
                  <a:gd name="T53" fmla="*/ 2147483646 h 710"/>
                  <a:gd name="T54" fmla="*/ 2147483646 w 890"/>
                  <a:gd name="T55" fmla="*/ 2147483646 h 710"/>
                  <a:gd name="T56" fmla="*/ 2147483646 w 890"/>
                  <a:gd name="T57" fmla="*/ 2147483646 h 710"/>
                  <a:gd name="T58" fmla="*/ 2147483646 w 890"/>
                  <a:gd name="T59" fmla="*/ 2147483646 h 710"/>
                  <a:gd name="T60" fmla="*/ 2147483646 w 890"/>
                  <a:gd name="T61" fmla="*/ 2147483646 h 7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90"/>
                  <a:gd name="T94" fmla="*/ 0 h 710"/>
                  <a:gd name="T95" fmla="*/ 890 w 890"/>
                  <a:gd name="T96" fmla="*/ 710 h 71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90" h="710">
                    <a:moveTo>
                      <a:pt x="825" y="165"/>
                    </a:moveTo>
                    <a:lnTo>
                      <a:pt x="712" y="140"/>
                    </a:lnTo>
                    <a:lnTo>
                      <a:pt x="570" y="140"/>
                    </a:lnTo>
                    <a:lnTo>
                      <a:pt x="507" y="150"/>
                    </a:lnTo>
                    <a:lnTo>
                      <a:pt x="485" y="85"/>
                    </a:lnTo>
                    <a:lnTo>
                      <a:pt x="431" y="49"/>
                    </a:lnTo>
                    <a:lnTo>
                      <a:pt x="329" y="12"/>
                    </a:lnTo>
                    <a:lnTo>
                      <a:pt x="252" y="0"/>
                    </a:lnTo>
                    <a:lnTo>
                      <a:pt x="195" y="65"/>
                    </a:lnTo>
                    <a:lnTo>
                      <a:pt x="215" y="85"/>
                    </a:lnTo>
                    <a:lnTo>
                      <a:pt x="204" y="142"/>
                    </a:lnTo>
                    <a:lnTo>
                      <a:pt x="187" y="191"/>
                    </a:lnTo>
                    <a:lnTo>
                      <a:pt x="147" y="273"/>
                    </a:lnTo>
                    <a:lnTo>
                      <a:pt x="0" y="440"/>
                    </a:lnTo>
                    <a:lnTo>
                      <a:pt x="14" y="513"/>
                    </a:lnTo>
                    <a:lnTo>
                      <a:pt x="37" y="557"/>
                    </a:lnTo>
                    <a:lnTo>
                      <a:pt x="90" y="580"/>
                    </a:lnTo>
                    <a:lnTo>
                      <a:pt x="150" y="594"/>
                    </a:lnTo>
                    <a:lnTo>
                      <a:pt x="181" y="636"/>
                    </a:lnTo>
                    <a:lnTo>
                      <a:pt x="215" y="671"/>
                    </a:lnTo>
                    <a:lnTo>
                      <a:pt x="270" y="704"/>
                    </a:lnTo>
                    <a:lnTo>
                      <a:pt x="317" y="710"/>
                    </a:lnTo>
                    <a:lnTo>
                      <a:pt x="431" y="685"/>
                    </a:lnTo>
                    <a:lnTo>
                      <a:pt x="542" y="699"/>
                    </a:lnTo>
                    <a:lnTo>
                      <a:pt x="621" y="710"/>
                    </a:lnTo>
                    <a:lnTo>
                      <a:pt x="661" y="667"/>
                    </a:lnTo>
                    <a:lnTo>
                      <a:pt x="661" y="594"/>
                    </a:lnTo>
                    <a:lnTo>
                      <a:pt x="814" y="531"/>
                    </a:lnTo>
                    <a:lnTo>
                      <a:pt x="775" y="429"/>
                    </a:lnTo>
                    <a:lnTo>
                      <a:pt x="890" y="344"/>
                    </a:lnTo>
                    <a:lnTo>
                      <a:pt x="825" y="16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Freeform 26">
                <a:extLst>
                  <a:ext uri="{FF2B5EF4-FFF2-40B4-BE49-F238E27FC236}">
                    <a16:creationId xmlns:a16="http://schemas.microsoft.com/office/drawing/2014/main" id="{0B21EAE8-D113-42CB-8B4C-0F0EECF24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1763" y="2663825"/>
                <a:ext cx="414337" cy="436563"/>
              </a:xfrm>
              <a:custGeom>
                <a:avLst/>
                <a:gdLst>
                  <a:gd name="T0" fmla="*/ 2147483646 w 1044"/>
                  <a:gd name="T1" fmla="*/ 2147483646 h 1101"/>
                  <a:gd name="T2" fmla="*/ 2147483646 w 1044"/>
                  <a:gd name="T3" fmla="*/ 2147483646 h 1101"/>
                  <a:gd name="T4" fmla="*/ 2147483646 w 1044"/>
                  <a:gd name="T5" fmla="*/ 2147483646 h 1101"/>
                  <a:gd name="T6" fmla="*/ 2147483646 w 1044"/>
                  <a:gd name="T7" fmla="*/ 2147483646 h 1101"/>
                  <a:gd name="T8" fmla="*/ 2147483646 w 1044"/>
                  <a:gd name="T9" fmla="*/ 2147483646 h 1101"/>
                  <a:gd name="T10" fmla="*/ 2147483646 w 1044"/>
                  <a:gd name="T11" fmla="*/ 2147483646 h 1101"/>
                  <a:gd name="T12" fmla="*/ 2147483646 w 1044"/>
                  <a:gd name="T13" fmla="*/ 2147483646 h 1101"/>
                  <a:gd name="T14" fmla="*/ 2147483646 w 1044"/>
                  <a:gd name="T15" fmla="*/ 2147483646 h 1101"/>
                  <a:gd name="T16" fmla="*/ 2147483646 w 1044"/>
                  <a:gd name="T17" fmla="*/ 0 h 1101"/>
                  <a:gd name="T18" fmla="*/ 2147483646 w 1044"/>
                  <a:gd name="T19" fmla="*/ 2147483646 h 1101"/>
                  <a:gd name="T20" fmla="*/ 2147483646 w 1044"/>
                  <a:gd name="T21" fmla="*/ 2147483646 h 1101"/>
                  <a:gd name="T22" fmla="*/ 0 w 1044"/>
                  <a:gd name="T23" fmla="*/ 2147483646 h 1101"/>
                  <a:gd name="T24" fmla="*/ 2147483646 w 1044"/>
                  <a:gd name="T25" fmla="*/ 2147483646 h 1101"/>
                  <a:gd name="T26" fmla="*/ 2147483646 w 1044"/>
                  <a:gd name="T27" fmla="*/ 2147483646 h 1101"/>
                  <a:gd name="T28" fmla="*/ 2147483646 w 1044"/>
                  <a:gd name="T29" fmla="*/ 2147483646 h 1101"/>
                  <a:gd name="T30" fmla="*/ 2147483646 w 1044"/>
                  <a:gd name="T31" fmla="*/ 2147483646 h 1101"/>
                  <a:gd name="T32" fmla="*/ 2147483646 w 1044"/>
                  <a:gd name="T33" fmla="*/ 2147483646 h 1101"/>
                  <a:gd name="T34" fmla="*/ 2147483646 w 1044"/>
                  <a:gd name="T35" fmla="*/ 2147483646 h 1101"/>
                  <a:gd name="T36" fmla="*/ 2147483646 w 1044"/>
                  <a:gd name="T37" fmla="*/ 2147483646 h 1101"/>
                  <a:gd name="T38" fmla="*/ 2147483646 w 1044"/>
                  <a:gd name="T39" fmla="*/ 2147483646 h 1101"/>
                  <a:gd name="T40" fmla="*/ 2147483646 w 1044"/>
                  <a:gd name="T41" fmla="*/ 2147483646 h 1101"/>
                  <a:gd name="T42" fmla="*/ 2147483646 w 1044"/>
                  <a:gd name="T43" fmla="*/ 2147483646 h 1101"/>
                  <a:gd name="T44" fmla="*/ 2147483646 w 1044"/>
                  <a:gd name="T45" fmla="*/ 2147483646 h 1101"/>
                  <a:gd name="T46" fmla="*/ 2147483646 w 1044"/>
                  <a:gd name="T47" fmla="*/ 2147483646 h 1101"/>
                  <a:gd name="T48" fmla="*/ 2147483646 w 1044"/>
                  <a:gd name="T49" fmla="*/ 2147483646 h 1101"/>
                  <a:gd name="T50" fmla="*/ 2147483646 w 1044"/>
                  <a:gd name="T51" fmla="*/ 2147483646 h 1101"/>
                  <a:gd name="T52" fmla="*/ 2147483646 w 1044"/>
                  <a:gd name="T53" fmla="*/ 2147483646 h 1101"/>
                  <a:gd name="T54" fmla="*/ 2147483646 w 1044"/>
                  <a:gd name="T55" fmla="*/ 2147483646 h 1101"/>
                  <a:gd name="T56" fmla="*/ 2147483646 w 1044"/>
                  <a:gd name="T57" fmla="*/ 2147483646 h 1101"/>
                  <a:gd name="T58" fmla="*/ 2147483646 w 1044"/>
                  <a:gd name="T59" fmla="*/ 2147483646 h 1101"/>
                  <a:gd name="T60" fmla="*/ 2147483646 w 1044"/>
                  <a:gd name="T61" fmla="*/ 2147483646 h 1101"/>
                  <a:gd name="T62" fmla="*/ 2147483646 w 1044"/>
                  <a:gd name="T63" fmla="*/ 2147483646 h 110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44"/>
                  <a:gd name="T97" fmla="*/ 0 h 1101"/>
                  <a:gd name="T98" fmla="*/ 1044 w 1044"/>
                  <a:gd name="T99" fmla="*/ 1101 h 110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44" h="1101">
                    <a:moveTo>
                      <a:pt x="1024" y="533"/>
                    </a:moveTo>
                    <a:lnTo>
                      <a:pt x="968" y="594"/>
                    </a:lnTo>
                    <a:lnTo>
                      <a:pt x="880" y="543"/>
                    </a:lnTo>
                    <a:lnTo>
                      <a:pt x="829" y="480"/>
                    </a:lnTo>
                    <a:lnTo>
                      <a:pt x="777" y="401"/>
                    </a:lnTo>
                    <a:lnTo>
                      <a:pt x="752" y="304"/>
                    </a:lnTo>
                    <a:lnTo>
                      <a:pt x="801" y="253"/>
                    </a:lnTo>
                    <a:lnTo>
                      <a:pt x="738" y="241"/>
                    </a:lnTo>
                    <a:lnTo>
                      <a:pt x="548" y="0"/>
                    </a:lnTo>
                    <a:lnTo>
                      <a:pt x="460" y="63"/>
                    </a:lnTo>
                    <a:lnTo>
                      <a:pt x="383" y="338"/>
                    </a:lnTo>
                    <a:lnTo>
                      <a:pt x="0" y="659"/>
                    </a:lnTo>
                    <a:lnTo>
                      <a:pt x="77" y="659"/>
                    </a:lnTo>
                    <a:lnTo>
                      <a:pt x="156" y="707"/>
                    </a:lnTo>
                    <a:lnTo>
                      <a:pt x="116" y="835"/>
                    </a:lnTo>
                    <a:lnTo>
                      <a:pt x="193" y="812"/>
                    </a:lnTo>
                    <a:lnTo>
                      <a:pt x="270" y="812"/>
                    </a:lnTo>
                    <a:lnTo>
                      <a:pt x="307" y="874"/>
                    </a:lnTo>
                    <a:lnTo>
                      <a:pt x="307" y="936"/>
                    </a:lnTo>
                    <a:lnTo>
                      <a:pt x="357" y="936"/>
                    </a:lnTo>
                    <a:lnTo>
                      <a:pt x="412" y="948"/>
                    </a:lnTo>
                    <a:lnTo>
                      <a:pt x="460" y="959"/>
                    </a:lnTo>
                    <a:lnTo>
                      <a:pt x="471" y="1025"/>
                    </a:lnTo>
                    <a:lnTo>
                      <a:pt x="485" y="1101"/>
                    </a:lnTo>
                    <a:lnTo>
                      <a:pt x="584" y="1072"/>
                    </a:lnTo>
                    <a:lnTo>
                      <a:pt x="752" y="959"/>
                    </a:lnTo>
                    <a:lnTo>
                      <a:pt x="829" y="908"/>
                    </a:lnTo>
                    <a:lnTo>
                      <a:pt x="976" y="741"/>
                    </a:lnTo>
                    <a:lnTo>
                      <a:pt x="1016" y="659"/>
                    </a:lnTo>
                    <a:lnTo>
                      <a:pt x="1033" y="610"/>
                    </a:lnTo>
                    <a:lnTo>
                      <a:pt x="1044" y="553"/>
                    </a:lnTo>
                    <a:lnTo>
                      <a:pt x="1024" y="53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 27">
                <a:extLst>
                  <a:ext uri="{FF2B5EF4-FFF2-40B4-BE49-F238E27FC236}">
                    <a16:creationId xmlns:a16="http://schemas.microsoft.com/office/drawing/2014/main" id="{577440B0-B1F3-4468-ABBE-D51F56511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6488" y="2787650"/>
                <a:ext cx="488950" cy="357188"/>
              </a:xfrm>
              <a:custGeom>
                <a:avLst/>
                <a:gdLst>
                  <a:gd name="T0" fmla="*/ 2147483646 w 1231"/>
                  <a:gd name="T1" fmla="*/ 2147483646 h 898"/>
                  <a:gd name="T2" fmla="*/ 2147483646 w 1231"/>
                  <a:gd name="T3" fmla="*/ 2147483646 h 898"/>
                  <a:gd name="T4" fmla="*/ 2147483646 w 1231"/>
                  <a:gd name="T5" fmla="*/ 2147483646 h 898"/>
                  <a:gd name="T6" fmla="*/ 2147483646 w 1231"/>
                  <a:gd name="T7" fmla="*/ 2147483646 h 898"/>
                  <a:gd name="T8" fmla="*/ 2147483646 w 1231"/>
                  <a:gd name="T9" fmla="*/ 2147483646 h 898"/>
                  <a:gd name="T10" fmla="*/ 2147483646 w 1231"/>
                  <a:gd name="T11" fmla="*/ 2147483646 h 898"/>
                  <a:gd name="T12" fmla="*/ 2147483646 w 1231"/>
                  <a:gd name="T13" fmla="*/ 2147483646 h 898"/>
                  <a:gd name="T14" fmla="*/ 2147483646 w 1231"/>
                  <a:gd name="T15" fmla="*/ 2147483646 h 898"/>
                  <a:gd name="T16" fmla="*/ 2147483646 w 1231"/>
                  <a:gd name="T17" fmla="*/ 2147483646 h 898"/>
                  <a:gd name="T18" fmla="*/ 2147483646 w 1231"/>
                  <a:gd name="T19" fmla="*/ 2147483646 h 898"/>
                  <a:gd name="T20" fmla="*/ 2147483646 w 1231"/>
                  <a:gd name="T21" fmla="*/ 2147483646 h 898"/>
                  <a:gd name="T22" fmla="*/ 2147483646 w 1231"/>
                  <a:gd name="T23" fmla="*/ 2147483646 h 898"/>
                  <a:gd name="T24" fmla="*/ 2147483646 w 1231"/>
                  <a:gd name="T25" fmla="*/ 2147483646 h 898"/>
                  <a:gd name="T26" fmla="*/ 2147483646 w 1231"/>
                  <a:gd name="T27" fmla="*/ 2147483646 h 898"/>
                  <a:gd name="T28" fmla="*/ 2147483646 w 1231"/>
                  <a:gd name="T29" fmla="*/ 2147483646 h 898"/>
                  <a:gd name="T30" fmla="*/ 2147483646 w 1231"/>
                  <a:gd name="T31" fmla="*/ 2147483646 h 898"/>
                  <a:gd name="T32" fmla="*/ 2147483646 w 1231"/>
                  <a:gd name="T33" fmla="*/ 2147483646 h 898"/>
                  <a:gd name="T34" fmla="*/ 2147483646 w 1231"/>
                  <a:gd name="T35" fmla="*/ 2147483646 h 898"/>
                  <a:gd name="T36" fmla="*/ 2147483646 w 1231"/>
                  <a:gd name="T37" fmla="*/ 0 h 898"/>
                  <a:gd name="T38" fmla="*/ 0 w 1231"/>
                  <a:gd name="T39" fmla="*/ 2147483646 h 898"/>
                  <a:gd name="T40" fmla="*/ 2147483646 w 1231"/>
                  <a:gd name="T41" fmla="*/ 2147483646 h 898"/>
                  <a:gd name="T42" fmla="*/ 2147483646 w 1231"/>
                  <a:gd name="T43" fmla="*/ 2147483646 h 898"/>
                  <a:gd name="T44" fmla="*/ 2147483646 w 1231"/>
                  <a:gd name="T45" fmla="*/ 2147483646 h 898"/>
                  <a:gd name="T46" fmla="*/ 2147483646 w 1231"/>
                  <a:gd name="T47" fmla="*/ 2147483646 h 898"/>
                  <a:gd name="T48" fmla="*/ 2147483646 w 1231"/>
                  <a:gd name="T49" fmla="*/ 2147483646 h 898"/>
                  <a:gd name="T50" fmla="*/ 2147483646 w 1231"/>
                  <a:gd name="T51" fmla="*/ 2147483646 h 898"/>
                  <a:gd name="T52" fmla="*/ 2147483646 w 1231"/>
                  <a:gd name="T53" fmla="*/ 2147483646 h 898"/>
                  <a:gd name="T54" fmla="*/ 2147483646 w 1231"/>
                  <a:gd name="T55" fmla="*/ 2147483646 h 898"/>
                  <a:gd name="T56" fmla="*/ 2147483646 w 1231"/>
                  <a:gd name="T57" fmla="*/ 2147483646 h 898"/>
                  <a:gd name="T58" fmla="*/ 2147483646 w 1231"/>
                  <a:gd name="T59" fmla="*/ 2147483646 h 8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231"/>
                  <a:gd name="T91" fmla="*/ 0 h 898"/>
                  <a:gd name="T92" fmla="*/ 1231 w 1231"/>
                  <a:gd name="T93" fmla="*/ 898 h 89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231" h="898">
                    <a:moveTo>
                      <a:pt x="1231" y="785"/>
                    </a:moveTo>
                    <a:lnTo>
                      <a:pt x="1217" y="709"/>
                    </a:lnTo>
                    <a:lnTo>
                      <a:pt x="1206" y="643"/>
                    </a:lnTo>
                    <a:lnTo>
                      <a:pt x="1158" y="632"/>
                    </a:lnTo>
                    <a:lnTo>
                      <a:pt x="1103" y="620"/>
                    </a:lnTo>
                    <a:lnTo>
                      <a:pt x="1053" y="620"/>
                    </a:lnTo>
                    <a:lnTo>
                      <a:pt x="1053" y="558"/>
                    </a:lnTo>
                    <a:lnTo>
                      <a:pt x="1016" y="496"/>
                    </a:lnTo>
                    <a:lnTo>
                      <a:pt x="939" y="496"/>
                    </a:lnTo>
                    <a:lnTo>
                      <a:pt x="862" y="519"/>
                    </a:lnTo>
                    <a:lnTo>
                      <a:pt x="902" y="391"/>
                    </a:lnTo>
                    <a:lnTo>
                      <a:pt x="823" y="343"/>
                    </a:lnTo>
                    <a:lnTo>
                      <a:pt x="746" y="343"/>
                    </a:lnTo>
                    <a:lnTo>
                      <a:pt x="653" y="317"/>
                    </a:lnTo>
                    <a:lnTo>
                      <a:pt x="593" y="249"/>
                    </a:lnTo>
                    <a:lnTo>
                      <a:pt x="602" y="178"/>
                    </a:lnTo>
                    <a:lnTo>
                      <a:pt x="531" y="51"/>
                    </a:lnTo>
                    <a:lnTo>
                      <a:pt x="432" y="51"/>
                    </a:lnTo>
                    <a:lnTo>
                      <a:pt x="369" y="0"/>
                    </a:lnTo>
                    <a:lnTo>
                      <a:pt x="0" y="306"/>
                    </a:lnTo>
                    <a:lnTo>
                      <a:pt x="114" y="507"/>
                    </a:lnTo>
                    <a:lnTo>
                      <a:pt x="191" y="507"/>
                    </a:lnTo>
                    <a:lnTo>
                      <a:pt x="377" y="683"/>
                    </a:lnTo>
                    <a:lnTo>
                      <a:pt x="531" y="898"/>
                    </a:lnTo>
                    <a:lnTo>
                      <a:pt x="823" y="797"/>
                    </a:lnTo>
                    <a:lnTo>
                      <a:pt x="914" y="805"/>
                    </a:lnTo>
                    <a:lnTo>
                      <a:pt x="927" y="734"/>
                    </a:lnTo>
                    <a:lnTo>
                      <a:pt x="1129" y="785"/>
                    </a:lnTo>
                    <a:lnTo>
                      <a:pt x="1180" y="837"/>
                    </a:lnTo>
                    <a:lnTo>
                      <a:pt x="1231" y="78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Freeform 28">
                <a:extLst>
                  <a:ext uri="{FF2B5EF4-FFF2-40B4-BE49-F238E27FC236}">
                    <a16:creationId xmlns:a16="http://schemas.microsoft.com/office/drawing/2014/main" id="{E668AC21-2147-4C74-96B2-FB56874831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3738" y="2717800"/>
                <a:ext cx="412750" cy="358775"/>
              </a:xfrm>
              <a:custGeom>
                <a:avLst/>
                <a:gdLst>
                  <a:gd name="T0" fmla="*/ 2147483646 w 1041"/>
                  <a:gd name="T1" fmla="*/ 2147483646 h 902"/>
                  <a:gd name="T2" fmla="*/ 2147483646 w 1041"/>
                  <a:gd name="T3" fmla="*/ 2147483646 h 902"/>
                  <a:gd name="T4" fmla="*/ 2147483646 w 1041"/>
                  <a:gd name="T5" fmla="*/ 2147483646 h 902"/>
                  <a:gd name="T6" fmla="*/ 2147483646 w 1041"/>
                  <a:gd name="T7" fmla="*/ 2147483646 h 902"/>
                  <a:gd name="T8" fmla="*/ 2147483646 w 1041"/>
                  <a:gd name="T9" fmla="*/ 2147483646 h 902"/>
                  <a:gd name="T10" fmla="*/ 2147483646 w 1041"/>
                  <a:gd name="T11" fmla="*/ 0 h 902"/>
                  <a:gd name="T12" fmla="*/ 2147483646 w 1041"/>
                  <a:gd name="T13" fmla="*/ 2147483646 h 902"/>
                  <a:gd name="T14" fmla="*/ 2147483646 w 1041"/>
                  <a:gd name="T15" fmla="*/ 2147483646 h 902"/>
                  <a:gd name="T16" fmla="*/ 2147483646 w 1041"/>
                  <a:gd name="T17" fmla="*/ 2147483646 h 902"/>
                  <a:gd name="T18" fmla="*/ 0 w 1041"/>
                  <a:gd name="T19" fmla="*/ 2147483646 h 902"/>
                  <a:gd name="T20" fmla="*/ 2147483646 w 1041"/>
                  <a:gd name="T21" fmla="*/ 2147483646 h 902"/>
                  <a:gd name="T22" fmla="*/ 2147483646 w 1041"/>
                  <a:gd name="T23" fmla="*/ 2147483646 h 902"/>
                  <a:gd name="T24" fmla="*/ 2147483646 w 1041"/>
                  <a:gd name="T25" fmla="*/ 2147483646 h 902"/>
                  <a:gd name="T26" fmla="*/ 2147483646 w 1041"/>
                  <a:gd name="T27" fmla="*/ 2147483646 h 902"/>
                  <a:gd name="T28" fmla="*/ 2147483646 w 1041"/>
                  <a:gd name="T29" fmla="*/ 2147483646 h 902"/>
                  <a:gd name="T30" fmla="*/ 2147483646 w 1041"/>
                  <a:gd name="T31" fmla="*/ 2147483646 h 902"/>
                  <a:gd name="T32" fmla="*/ 2147483646 w 1041"/>
                  <a:gd name="T33" fmla="*/ 2147483646 h 902"/>
                  <a:gd name="T34" fmla="*/ 2147483646 w 1041"/>
                  <a:gd name="T35" fmla="*/ 2147483646 h 902"/>
                  <a:gd name="T36" fmla="*/ 2147483646 w 1041"/>
                  <a:gd name="T37" fmla="*/ 2147483646 h 902"/>
                  <a:gd name="T38" fmla="*/ 2147483646 w 1041"/>
                  <a:gd name="T39" fmla="*/ 2147483646 h 902"/>
                  <a:gd name="T40" fmla="*/ 2147483646 w 1041"/>
                  <a:gd name="T41" fmla="*/ 2147483646 h 902"/>
                  <a:gd name="T42" fmla="*/ 2147483646 w 1041"/>
                  <a:gd name="T43" fmla="*/ 2147483646 h 902"/>
                  <a:gd name="T44" fmla="*/ 2147483646 w 1041"/>
                  <a:gd name="T45" fmla="*/ 2147483646 h 902"/>
                  <a:gd name="T46" fmla="*/ 2147483646 w 1041"/>
                  <a:gd name="T47" fmla="*/ 2147483646 h 902"/>
                  <a:gd name="T48" fmla="*/ 2147483646 w 1041"/>
                  <a:gd name="T49" fmla="*/ 2147483646 h 9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41"/>
                  <a:gd name="T76" fmla="*/ 0 h 902"/>
                  <a:gd name="T77" fmla="*/ 1041 w 1041"/>
                  <a:gd name="T78" fmla="*/ 902 h 9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41" h="902">
                    <a:moveTo>
                      <a:pt x="1041" y="482"/>
                    </a:moveTo>
                    <a:lnTo>
                      <a:pt x="897" y="391"/>
                    </a:lnTo>
                    <a:lnTo>
                      <a:pt x="715" y="241"/>
                    </a:lnTo>
                    <a:lnTo>
                      <a:pt x="670" y="178"/>
                    </a:lnTo>
                    <a:lnTo>
                      <a:pt x="624" y="59"/>
                    </a:lnTo>
                    <a:lnTo>
                      <a:pt x="531" y="0"/>
                    </a:lnTo>
                    <a:lnTo>
                      <a:pt x="372" y="198"/>
                    </a:lnTo>
                    <a:lnTo>
                      <a:pt x="216" y="241"/>
                    </a:lnTo>
                    <a:lnTo>
                      <a:pt x="102" y="277"/>
                    </a:lnTo>
                    <a:lnTo>
                      <a:pt x="0" y="286"/>
                    </a:lnTo>
                    <a:lnTo>
                      <a:pt x="17" y="397"/>
                    </a:lnTo>
                    <a:lnTo>
                      <a:pt x="42" y="493"/>
                    </a:lnTo>
                    <a:lnTo>
                      <a:pt x="93" y="513"/>
                    </a:lnTo>
                    <a:lnTo>
                      <a:pt x="162" y="590"/>
                    </a:lnTo>
                    <a:lnTo>
                      <a:pt x="162" y="703"/>
                    </a:lnTo>
                    <a:lnTo>
                      <a:pt x="278" y="876"/>
                    </a:lnTo>
                    <a:lnTo>
                      <a:pt x="344" y="841"/>
                    </a:lnTo>
                    <a:lnTo>
                      <a:pt x="403" y="902"/>
                    </a:lnTo>
                    <a:lnTo>
                      <a:pt x="684" y="847"/>
                    </a:lnTo>
                    <a:lnTo>
                      <a:pt x="843" y="788"/>
                    </a:lnTo>
                    <a:lnTo>
                      <a:pt x="863" y="720"/>
                    </a:lnTo>
                    <a:lnTo>
                      <a:pt x="897" y="669"/>
                    </a:lnTo>
                    <a:lnTo>
                      <a:pt x="1005" y="640"/>
                    </a:lnTo>
                    <a:lnTo>
                      <a:pt x="1041" y="555"/>
                    </a:lnTo>
                    <a:lnTo>
                      <a:pt x="1041" y="48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Freeform 29">
                <a:extLst>
                  <a:ext uri="{FF2B5EF4-FFF2-40B4-BE49-F238E27FC236}">
                    <a16:creationId xmlns:a16="http://schemas.microsoft.com/office/drawing/2014/main" id="{34E80E92-ED39-4826-8CED-E08EBF3B5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1135" y="2614181"/>
                <a:ext cx="311788" cy="406400"/>
              </a:xfrm>
              <a:custGeom>
                <a:avLst/>
                <a:gdLst>
                  <a:gd name="T0" fmla="*/ 2147483646 w 772"/>
                  <a:gd name="T1" fmla="*/ 2147483646 h 1024"/>
                  <a:gd name="T2" fmla="*/ 2147483646 w 772"/>
                  <a:gd name="T3" fmla="*/ 2147483646 h 1024"/>
                  <a:gd name="T4" fmla="*/ 2147483646 w 772"/>
                  <a:gd name="T5" fmla="*/ 2147483646 h 1024"/>
                  <a:gd name="T6" fmla="*/ 2147483646 w 772"/>
                  <a:gd name="T7" fmla="*/ 2147483646 h 1024"/>
                  <a:gd name="T8" fmla="*/ 2147483646 w 772"/>
                  <a:gd name="T9" fmla="*/ 2147483646 h 1024"/>
                  <a:gd name="T10" fmla="*/ 2147483646 w 772"/>
                  <a:gd name="T11" fmla="*/ 2147483646 h 1024"/>
                  <a:gd name="T12" fmla="*/ 2147483646 w 772"/>
                  <a:gd name="T13" fmla="*/ 0 h 1024"/>
                  <a:gd name="T14" fmla="*/ 2147483646 w 772"/>
                  <a:gd name="T15" fmla="*/ 2147483646 h 1024"/>
                  <a:gd name="T16" fmla="*/ 0 w 772"/>
                  <a:gd name="T17" fmla="*/ 2147483646 h 1024"/>
                  <a:gd name="T18" fmla="*/ 2147483646 w 772"/>
                  <a:gd name="T19" fmla="*/ 2147483646 h 1024"/>
                  <a:gd name="T20" fmla="*/ 2147483646 w 772"/>
                  <a:gd name="T21" fmla="*/ 2147483646 h 1024"/>
                  <a:gd name="T22" fmla="*/ 2147483646 w 772"/>
                  <a:gd name="T23" fmla="*/ 2147483646 h 1024"/>
                  <a:gd name="T24" fmla="*/ 2147483646 w 772"/>
                  <a:gd name="T25" fmla="*/ 2147483646 h 1024"/>
                  <a:gd name="T26" fmla="*/ 2147483646 w 772"/>
                  <a:gd name="T27" fmla="*/ 2147483646 h 1024"/>
                  <a:gd name="T28" fmla="*/ 2147483646 w 772"/>
                  <a:gd name="T29" fmla="*/ 2147483646 h 1024"/>
                  <a:gd name="T30" fmla="*/ 2147483646 w 772"/>
                  <a:gd name="T31" fmla="*/ 2147483646 h 1024"/>
                  <a:gd name="T32" fmla="*/ 2147483646 w 772"/>
                  <a:gd name="T33" fmla="*/ 2147483646 h 1024"/>
                  <a:gd name="T34" fmla="*/ 2147483646 w 772"/>
                  <a:gd name="T35" fmla="*/ 2147483646 h 1024"/>
                  <a:gd name="T36" fmla="*/ 2147483646 w 772"/>
                  <a:gd name="T37" fmla="*/ 2147483646 h 10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72"/>
                  <a:gd name="T58" fmla="*/ 0 h 1024"/>
                  <a:gd name="T59" fmla="*/ 772 w 772"/>
                  <a:gd name="T60" fmla="*/ 1024 h 102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72" h="1024">
                    <a:moveTo>
                      <a:pt x="730" y="556"/>
                    </a:moveTo>
                    <a:lnTo>
                      <a:pt x="730" y="460"/>
                    </a:lnTo>
                    <a:lnTo>
                      <a:pt x="679" y="436"/>
                    </a:lnTo>
                    <a:lnTo>
                      <a:pt x="630" y="426"/>
                    </a:lnTo>
                    <a:lnTo>
                      <a:pt x="563" y="181"/>
                    </a:lnTo>
                    <a:lnTo>
                      <a:pt x="468" y="162"/>
                    </a:lnTo>
                    <a:lnTo>
                      <a:pt x="429" y="0"/>
                    </a:lnTo>
                    <a:lnTo>
                      <a:pt x="389" y="12"/>
                    </a:lnTo>
                    <a:lnTo>
                      <a:pt x="0" y="406"/>
                    </a:lnTo>
                    <a:lnTo>
                      <a:pt x="49" y="834"/>
                    </a:lnTo>
                    <a:lnTo>
                      <a:pt x="75" y="825"/>
                    </a:lnTo>
                    <a:lnTo>
                      <a:pt x="172" y="851"/>
                    </a:lnTo>
                    <a:lnTo>
                      <a:pt x="211" y="885"/>
                    </a:lnTo>
                    <a:lnTo>
                      <a:pt x="176" y="961"/>
                    </a:lnTo>
                    <a:lnTo>
                      <a:pt x="239" y="990"/>
                    </a:lnTo>
                    <a:lnTo>
                      <a:pt x="273" y="1024"/>
                    </a:lnTo>
                    <a:lnTo>
                      <a:pt x="772" y="763"/>
                    </a:lnTo>
                    <a:lnTo>
                      <a:pt x="747" y="667"/>
                    </a:lnTo>
                    <a:lnTo>
                      <a:pt x="730" y="55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30">
                <a:extLst>
                  <a:ext uri="{FF2B5EF4-FFF2-40B4-BE49-F238E27FC236}">
                    <a16:creationId xmlns:a16="http://schemas.microsoft.com/office/drawing/2014/main" id="{E66690E9-935D-45B4-BE41-658030436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379" y="2748158"/>
                <a:ext cx="263525" cy="300037"/>
              </a:xfrm>
              <a:custGeom>
                <a:avLst/>
                <a:gdLst>
                  <a:gd name="T0" fmla="*/ 2147483646 w 667"/>
                  <a:gd name="T1" fmla="*/ 2147483646 h 755"/>
                  <a:gd name="T2" fmla="*/ 2147483646 w 667"/>
                  <a:gd name="T3" fmla="*/ 2147483646 h 755"/>
                  <a:gd name="T4" fmla="*/ 2147483646 w 667"/>
                  <a:gd name="T5" fmla="*/ 0 h 755"/>
                  <a:gd name="T6" fmla="*/ 2147483646 w 667"/>
                  <a:gd name="T7" fmla="*/ 2147483646 h 755"/>
                  <a:gd name="T8" fmla="*/ 2147483646 w 667"/>
                  <a:gd name="T9" fmla="*/ 2147483646 h 755"/>
                  <a:gd name="T10" fmla="*/ 0 w 667"/>
                  <a:gd name="T11" fmla="*/ 2147483646 h 755"/>
                  <a:gd name="T12" fmla="*/ 2147483646 w 667"/>
                  <a:gd name="T13" fmla="*/ 2147483646 h 755"/>
                  <a:gd name="T14" fmla="*/ 2147483646 w 667"/>
                  <a:gd name="T15" fmla="*/ 2147483646 h 755"/>
                  <a:gd name="T16" fmla="*/ 2147483646 w 667"/>
                  <a:gd name="T17" fmla="*/ 2147483646 h 755"/>
                  <a:gd name="T18" fmla="*/ 2147483646 w 667"/>
                  <a:gd name="T19" fmla="*/ 2147483646 h 755"/>
                  <a:gd name="T20" fmla="*/ 2147483646 w 667"/>
                  <a:gd name="T21" fmla="*/ 2147483646 h 755"/>
                  <a:gd name="T22" fmla="*/ 2147483646 w 667"/>
                  <a:gd name="T23" fmla="*/ 2147483646 h 755"/>
                  <a:gd name="T24" fmla="*/ 2147483646 w 667"/>
                  <a:gd name="T25" fmla="*/ 2147483646 h 755"/>
                  <a:gd name="T26" fmla="*/ 2147483646 w 667"/>
                  <a:gd name="T27" fmla="*/ 2147483646 h 755"/>
                  <a:gd name="T28" fmla="*/ 2147483646 w 667"/>
                  <a:gd name="T29" fmla="*/ 2147483646 h 755"/>
                  <a:gd name="T30" fmla="*/ 2147483646 w 667"/>
                  <a:gd name="T31" fmla="*/ 2147483646 h 755"/>
                  <a:gd name="T32" fmla="*/ 2147483646 w 667"/>
                  <a:gd name="T33" fmla="*/ 2147483646 h 75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7"/>
                  <a:gd name="T52" fmla="*/ 0 h 755"/>
                  <a:gd name="T53" fmla="*/ 667 w 667"/>
                  <a:gd name="T54" fmla="*/ 755 h 75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7" h="755">
                    <a:moveTo>
                      <a:pt x="618" y="60"/>
                    </a:moveTo>
                    <a:lnTo>
                      <a:pt x="290" y="5"/>
                    </a:lnTo>
                    <a:lnTo>
                      <a:pt x="142" y="0"/>
                    </a:lnTo>
                    <a:lnTo>
                      <a:pt x="12" y="39"/>
                    </a:lnTo>
                    <a:lnTo>
                      <a:pt x="103" y="90"/>
                    </a:lnTo>
                    <a:lnTo>
                      <a:pt x="0" y="264"/>
                    </a:lnTo>
                    <a:lnTo>
                      <a:pt x="12" y="349"/>
                    </a:lnTo>
                    <a:lnTo>
                      <a:pt x="20" y="483"/>
                    </a:lnTo>
                    <a:lnTo>
                      <a:pt x="3" y="635"/>
                    </a:lnTo>
                    <a:lnTo>
                      <a:pt x="66" y="678"/>
                    </a:lnTo>
                    <a:lnTo>
                      <a:pt x="188" y="738"/>
                    </a:lnTo>
                    <a:lnTo>
                      <a:pt x="290" y="755"/>
                    </a:lnTo>
                    <a:lnTo>
                      <a:pt x="366" y="607"/>
                    </a:lnTo>
                    <a:lnTo>
                      <a:pt x="457" y="564"/>
                    </a:lnTo>
                    <a:lnTo>
                      <a:pt x="593" y="505"/>
                    </a:lnTo>
                    <a:lnTo>
                      <a:pt x="667" y="488"/>
                    </a:lnTo>
                    <a:lnTo>
                      <a:pt x="618" y="60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31">
                <a:extLst>
                  <a:ext uri="{FF2B5EF4-FFF2-40B4-BE49-F238E27FC236}">
                    <a16:creationId xmlns:a16="http://schemas.microsoft.com/office/drawing/2014/main" id="{D0C9DE28-1A59-4F25-9787-B4BED5855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3938" y="2763838"/>
                <a:ext cx="444500" cy="360362"/>
              </a:xfrm>
              <a:custGeom>
                <a:avLst/>
                <a:gdLst>
                  <a:gd name="T0" fmla="*/ 2147483646 w 1121"/>
                  <a:gd name="T1" fmla="*/ 2147483646 h 906"/>
                  <a:gd name="T2" fmla="*/ 2147483646 w 1121"/>
                  <a:gd name="T3" fmla="*/ 2147483646 h 906"/>
                  <a:gd name="T4" fmla="*/ 2147483646 w 1121"/>
                  <a:gd name="T5" fmla="*/ 2147483646 h 906"/>
                  <a:gd name="T6" fmla="*/ 2147483646 w 1121"/>
                  <a:gd name="T7" fmla="*/ 2147483646 h 906"/>
                  <a:gd name="T8" fmla="*/ 2147483646 w 1121"/>
                  <a:gd name="T9" fmla="*/ 2147483646 h 906"/>
                  <a:gd name="T10" fmla="*/ 2147483646 w 1121"/>
                  <a:gd name="T11" fmla="*/ 0 h 906"/>
                  <a:gd name="T12" fmla="*/ 2147483646 w 1121"/>
                  <a:gd name="T13" fmla="*/ 0 h 906"/>
                  <a:gd name="T14" fmla="*/ 2147483646 w 1121"/>
                  <a:gd name="T15" fmla="*/ 2147483646 h 906"/>
                  <a:gd name="T16" fmla="*/ 2147483646 w 1121"/>
                  <a:gd name="T17" fmla="*/ 2147483646 h 906"/>
                  <a:gd name="T18" fmla="*/ 2147483646 w 1121"/>
                  <a:gd name="T19" fmla="*/ 2147483646 h 906"/>
                  <a:gd name="T20" fmla="*/ 2147483646 w 1121"/>
                  <a:gd name="T21" fmla="*/ 2147483646 h 906"/>
                  <a:gd name="T22" fmla="*/ 0 w 1121"/>
                  <a:gd name="T23" fmla="*/ 2147483646 h 906"/>
                  <a:gd name="T24" fmla="*/ 2147483646 w 1121"/>
                  <a:gd name="T25" fmla="*/ 2147483646 h 906"/>
                  <a:gd name="T26" fmla="*/ 2147483646 w 1121"/>
                  <a:gd name="T27" fmla="*/ 2147483646 h 906"/>
                  <a:gd name="T28" fmla="*/ 2147483646 w 1121"/>
                  <a:gd name="T29" fmla="*/ 2147483646 h 906"/>
                  <a:gd name="T30" fmla="*/ 2147483646 w 1121"/>
                  <a:gd name="T31" fmla="*/ 2147483646 h 906"/>
                  <a:gd name="T32" fmla="*/ 2147483646 w 1121"/>
                  <a:gd name="T33" fmla="*/ 2147483646 h 906"/>
                  <a:gd name="T34" fmla="*/ 2147483646 w 1121"/>
                  <a:gd name="T35" fmla="*/ 2147483646 h 906"/>
                  <a:gd name="T36" fmla="*/ 2147483646 w 1121"/>
                  <a:gd name="T37" fmla="*/ 2147483646 h 906"/>
                  <a:gd name="T38" fmla="*/ 2147483646 w 1121"/>
                  <a:gd name="T39" fmla="*/ 2147483646 h 906"/>
                  <a:gd name="T40" fmla="*/ 2147483646 w 1121"/>
                  <a:gd name="T41" fmla="*/ 2147483646 h 906"/>
                  <a:gd name="T42" fmla="*/ 2147483646 w 1121"/>
                  <a:gd name="T43" fmla="*/ 2147483646 h 906"/>
                  <a:gd name="T44" fmla="*/ 2147483646 w 1121"/>
                  <a:gd name="T45" fmla="*/ 2147483646 h 906"/>
                  <a:gd name="T46" fmla="*/ 2147483646 w 1121"/>
                  <a:gd name="T47" fmla="*/ 2147483646 h 906"/>
                  <a:gd name="T48" fmla="*/ 2147483646 w 1121"/>
                  <a:gd name="T49" fmla="*/ 2147483646 h 906"/>
                  <a:gd name="T50" fmla="*/ 2147483646 w 1121"/>
                  <a:gd name="T51" fmla="*/ 2147483646 h 906"/>
                  <a:gd name="T52" fmla="*/ 2147483646 w 1121"/>
                  <a:gd name="T53" fmla="*/ 2147483646 h 90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21"/>
                  <a:gd name="T82" fmla="*/ 0 h 906"/>
                  <a:gd name="T83" fmla="*/ 1121 w 1121"/>
                  <a:gd name="T84" fmla="*/ 906 h 90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21" h="906">
                    <a:moveTo>
                      <a:pt x="1021" y="596"/>
                    </a:moveTo>
                    <a:lnTo>
                      <a:pt x="1038" y="444"/>
                    </a:lnTo>
                    <a:lnTo>
                      <a:pt x="1030" y="310"/>
                    </a:lnTo>
                    <a:lnTo>
                      <a:pt x="1018" y="225"/>
                    </a:lnTo>
                    <a:lnTo>
                      <a:pt x="1121" y="51"/>
                    </a:lnTo>
                    <a:lnTo>
                      <a:pt x="1030" y="0"/>
                    </a:lnTo>
                    <a:lnTo>
                      <a:pt x="403" y="0"/>
                    </a:lnTo>
                    <a:lnTo>
                      <a:pt x="338" y="63"/>
                    </a:lnTo>
                    <a:lnTo>
                      <a:pt x="294" y="122"/>
                    </a:lnTo>
                    <a:lnTo>
                      <a:pt x="164" y="146"/>
                    </a:lnTo>
                    <a:lnTo>
                      <a:pt x="37" y="134"/>
                    </a:lnTo>
                    <a:lnTo>
                      <a:pt x="0" y="174"/>
                    </a:lnTo>
                    <a:lnTo>
                      <a:pt x="113" y="256"/>
                    </a:lnTo>
                    <a:lnTo>
                      <a:pt x="133" y="298"/>
                    </a:lnTo>
                    <a:lnTo>
                      <a:pt x="113" y="384"/>
                    </a:lnTo>
                    <a:lnTo>
                      <a:pt x="122" y="495"/>
                    </a:lnTo>
                    <a:lnTo>
                      <a:pt x="113" y="619"/>
                    </a:lnTo>
                    <a:lnTo>
                      <a:pt x="349" y="673"/>
                    </a:lnTo>
                    <a:lnTo>
                      <a:pt x="525" y="732"/>
                    </a:lnTo>
                    <a:lnTo>
                      <a:pt x="667" y="801"/>
                    </a:lnTo>
                    <a:lnTo>
                      <a:pt x="831" y="906"/>
                    </a:lnTo>
                    <a:lnTo>
                      <a:pt x="865" y="823"/>
                    </a:lnTo>
                    <a:lnTo>
                      <a:pt x="916" y="770"/>
                    </a:lnTo>
                    <a:lnTo>
                      <a:pt x="933" y="770"/>
                    </a:lnTo>
                    <a:lnTo>
                      <a:pt x="933" y="707"/>
                    </a:lnTo>
                    <a:lnTo>
                      <a:pt x="956" y="639"/>
                    </a:lnTo>
                    <a:lnTo>
                      <a:pt x="1021" y="59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 32">
                <a:extLst>
                  <a:ext uri="{FF2B5EF4-FFF2-40B4-BE49-F238E27FC236}">
                    <a16:creationId xmlns:a16="http://schemas.microsoft.com/office/drawing/2014/main" id="{AB59B99F-AFC4-4E19-AD39-D70C85A3D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4711" y="2737924"/>
                <a:ext cx="492150" cy="434435"/>
              </a:xfrm>
              <a:custGeom>
                <a:avLst/>
                <a:gdLst>
                  <a:gd name="T0" fmla="*/ 2147483646 w 1240"/>
                  <a:gd name="T1" fmla="*/ 0 h 1047"/>
                  <a:gd name="T2" fmla="*/ 2147483646 w 1240"/>
                  <a:gd name="T3" fmla="*/ 2147483646 h 1047"/>
                  <a:gd name="T4" fmla="*/ 2147483646 w 1240"/>
                  <a:gd name="T5" fmla="*/ 2147483646 h 1047"/>
                  <a:gd name="T6" fmla="*/ 2147483646 w 1240"/>
                  <a:gd name="T7" fmla="*/ 2147483646 h 1047"/>
                  <a:gd name="T8" fmla="*/ 2147483646 w 1240"/>
                  <a:gd name="T9" fmla="*/ 2147483646 h 1047"/>
                  <a:gd name="T10" fmla="*/ 2147483646 w 1240"/>
                  <a:gd name="T11" fmla="*/ 2147483646 h 1047"/>
                  <a:gd name="T12" fmla="*/ 2147483646 w 1240"/>
                  <a:gd name="T13" fmla="*/ 2147483646 h 1047"/>
                  <a:gd name="T14" fmla="*/ 0 w 1240"/>
                  <a:gd name="T15" fmla="*/ 2147483646 h 1047"/>
                  <a:gd name="T16" fmla="*/ 2147483646 w 1240"/>
                  <a:gd name="T17" fmla="*/ 2147483646 h 1047"/>
                  <a:gd name="T18" fmla="*/ 2147483646 w 1240"/>
                  <a:gd name="T19" fmla="*/ 2147483646 h 1047"/>
                  <a:gd name="T20" fmla="*/ 2147483646 w 1240"/>
                  <a:gd name="T21" fmla="*/ 2147483646 h 1047"/>
                  <a:gd name="T22" fmla="*/ 2147483646 w 1240"/>
                  <a:gd name="T23" fmla="*/ 2147483646 h 1047"/>
                  <a:gd name="T24" fmla="*/ 2147483646 w 1240"/>
                  <a:gd name="T25" fmla="*/ 2147483646 h 1047"/>
                  <a:gd name="T26" fmla="*/ 2147483646 w 1240"/>
                  <a:gd name="T27" fmla="*/ 2147483646 h 1047"/>
                  <a:gd name="T28" fmla="*/ 2147483646 w 1240"/>
                  <a:gd name="T29" fmla="*/ 2147483646 h 1047"/>
                  <a:gd name="T30" fmla="*/ 2147483646 w 1240"/>
                  <a:gd name="T31" fmla="*/ 2147483646 h 1047"/>
                  <a:gd name="T32" fmla="*/ 2147483646 w 1240"/>
                  <a:gd name="T33" fmla="*/ 2147483646 h 1047"/>
                  <a:gd name="T34" fmla="*/ 2147483646 w 1240"/>
                  <a:gd name="T35" fmla="*/ 2147483646 h 1047"/>
                  <a:gd name="T36" fmla="*/ 2147483646 w 1240"/>
                  <a:gd name="T37" fmla="*/ 2147483646 h 1047"/>
                  <a:gd name="T38" fmla="*/ 2147483646 w 1240"/>
                  <a:gd name="T39" fmla="*/ 0 h 104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240"/>
                  <a:gd name="T61" fmla="*/ 0 h 1047"/>
                  <a:gd name="T62" fmla="*/ 1240 w 1240"/>
                  <a:gd name="T63" fmla="*/ 1047 h 104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240" h="1047">
                    <a:moveTo>
                      <a:pt x="704" y="0"/>
                    </a:moveTo>
                    <a:lnTo>
                      <a:pt x="579" y="255"/>
                    </a:lnTo>
                    <a:lnTo>
                      <a:pt x="414" y="298"/>
                    </a:lnTo>
                    <a:lnTo>
                      <a:pt x="241" y="238"/>
                    </a:lnTo>
                    <a:lnTo>
                      <a:pt x="207" y="403"/>
                    </a:lnTo>
                    <a:lnTo>
                      <a:pt x="55" y="626"/>
                    </a:lnTo>
                    <a:lnTo>
                      <a:pt x="23" y="956"/>
                    </a:lnTo>
                    <a:lnTo>
                      <a:pt x="0" y="1047"/>
                    </a:lnTo>
                    <a:lnTo>
                      <a:pt x="97" y="1019"/>
                    </a:lnTo>
                    <a:lnTo>
                      <a:pt x="156" y="916"/>
                    </a:lnTo>
                    <a:lnTo>
                      <a:pt x="624" y="752"/>
                    </a:lnTo>
                    <a:lnTo>
                      <a:pt x="886" y="780"/>
                    </a:lnTo>
                    <a:lnTo>
                      <a:pt x="1220" y="669"/>
                    </a:lnTo>
                    <a:lnTo>
                      <a:pt x="1229" y="545"/>
                    </a:lnTo>
                    <a:lnTo>
                      <a:pt x="1220" y="434"/>
                    </a:lnTo>
                    <a:lnTo>
                      <a:pt x="1240" y="348"/>
                    </a:lnTo>
                    <a:lnTo>
                      <a:pt x="1220" y="306"/>
                    </a:lnTo>
                    <a:lnTo>
                      <a:pt x="1107" y="224"/>
                    </a:lnTo>
                    <a:lnTo>
                      <a:pt x="1013" y="184"/>
                    </a:lnTo>
                    <a:lnTo>
                      <a:pt x="7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highlight>
                    <a:srgbClr val="FF9966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reeform 33">
                <a:extLst>
                  <a:ext uri="{FF2B5EF4-FFF2-40B4-BE49-F238E27FC236}">
                    <a16:creationId xmlns:a16="http://schemas.microsoft.com/office/drawing/2014/main" id="{F902A4A9-995A-4EF0-A37A-D0F3B2DBF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913" y="3292475"/>
                <a:ext cx="363537" cy="503238"/>
              </a:xfrm>
              <a:custGeom>
                <a:avLst/>
                <a:gdLst>
                  <a:gd name="T0" fmla="*/ 2147483646 w 914"/>
                  <a:gd name="T1" fmla="*/ 2147483646 h 1265"/>
                  <a:gd name="T2" fmla="*/ 2147483646 w 914"/>
                  <a:gd name="T3" fmla="*/ 2147483646 h 1265"/>
                  <a:gd name="T4" fmla="*/ 2147483646 w 914"/>
                  <a:gd name="T5" fmla="*/ 2147483646 h 1265"/>
                  <a:gd name="T6" fmla="*/ 2147483646 w 914"/>
                  <a:gd name="T7" fmla="*/ 2147483646 h 1265"/>
                  <a:gd name="T8" fmla="*/ 2147483646 w 914"/>
                  <a:gd name="T9" fmla="*/ 2147483646 h 1265"/>
                  <a:gd name="T10" fmla="*/ 2147483646 w 914"/>
                  <a:gd name="T11" fmla="*/ 0 h 1265"/>
                  <a:gd name="T12" fmla="*/ 2147483646 w 914"/>
                  <a:gd name="T13" fmla="*/ 2147483646 h 1265"/>
                  <a:gd name="T14" fmla="*/ 2147483646 w 914"/>
                  <a:gd name="T15" fmla="*/ 2147483646 h 1265"/>
                  <a:gd name="T16" fmla="*/ 2147483646 w 914"/>
                  <a:gd name="T17" fmla="*/ 2147483646 h 1265"/>
                  <a:gd name="T18" fmla="*/ 2147483646 w 914"/>
                  <a:gd name="T19" fmla="*/ 2147483646 h 1265"/>
                  <a:gd name="T20" fmla="*/ 2147483646 w 914"/>
                  <a:gd name="T21" fmla="*/ 2147483646 h 1265"/>
                  <a:gd name="T22" fmla="*/ 2147483646 w 914"/>
                  <a:gd name="T23" fmla="*/ 2147483646 h 1265"/>
                  <a:gd name="T24" fmla="*/ 2147483646 w 914"/>
                  <a:gd name="T25" fmla="*/ 2147483646 h 1265"/>
                  <a:gd name="T26" fmla="*/ 2147483646 w 914"/>
                  <a:gd name="T27" fmla="*/ 2147483646 h 1265"/>
                  <a:gd name="T28" fmla="*/ 0 w 914"/>
                  <a:gd name="T29" fmla="*/ 2147483646 h 1265"/>
                  <a:gd name="T30" fmla="*/ 2147483646 w 914"/>
                  <a:gd name="T31" fmla="*/ 2147483646 h 1265"/>
                  <a:gd name="T32" fmla="*/ 2147483646 w 914"/>
                  <a:gd name="T33" fmla="*/ 2147483646 h 1265"/>
                  <a:gd name="T34" fmla="*/ 2147483646 w 914"/>
                  <a:gd name="T35" fmla="*/ 2147483646 h 1265"/>
                  <a:gd name="T36" fmla="*/ 2147483646 w 914"/>
                  <a:gd name="T37" fmla="*/ 2147483646 h 1265"/>
                  <a:gd name="T38" fmla="*/ 2147483646 w 914"/>
                  <a:gd name="T39" fmla="*/ 2147483646 h 1265"/>
                  <a:gd name="T40" fmla="*/ 2147483646 w 914"/>
                  <a:gd name="T41" fmla="*/ 2147483646 h 1265"/>
                  <a:gd name="T42" fmla="*/ 2147483646 w 914"/>
                  <a:gd name="T43" fmla="*/ 2147483646 h 1265"/>
                  <a:gd name="T44" fmla="*/ 2147483646 w 914"/>
                  <a:gd name="T45" fmla="*/ 2147483646 h 1265"/>
                  <a:gd name="T46" fmla="*/ 2147483646 w 914"/>
                  <a:gd name="T47" fmla="*/ 2147483646 h 1265"/>
                  <a:gd name="T48" fmla="*/ 2147483646 w 914"/>
                  <a:gd name="T49" fmla="*/ 2147483646 h 1265"/>
                  <a:gd name="T50" fmla="*/ 2147483646 w 914"/>
                  <a:gd name="T51" fmla="*/ 2147483646 h 1265"/>
                  <a:gd name="T52" fmla="*/ 2147483646 w 914"/>
                  <a:gd name="T53" fmla="*/ 2147483646 h 1265"/>
                  <a:gd name="T54" fmla="*/ 2147483646 w 914"/>
                  <a:gd name="T55" fmla="*/ 2147483646 h 126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914"/>
                  <a:gd name="T85" fmla="*/ 0 h 1265"/>
                  <a:gd name="T86" fmla="*/ 914 w 914"/>
                  <a:gd name="T87" fmla="*/ 1265 h 126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914" h="1265">
                    <a:moveTo>
                      <a:pt x="468" y="1265"/>
                    </a:moveTo>
                    <a:lnTo>
                      <a:pt x="914" y="728"/>
                    </a:lnTo>
                    <a:lnTo>
                      <a:pt x="854" y="373"/>
                    </a:lnTo>
                    <a:lnTo>
                      <a:pt x="740" y="354"/>
                    </a:lnTo>
                    <a:lnTo>
                      <a:pt x="599" y="121"/>
                    </a:lnTo>
                    <a:lnTo>
                      <a:pt x="519" y="0"/>
                    </a:lnTo>
                    <a:lnTo>
                      <a:pt x="509" y="142"/>
                    </a:lnTo>
                    <a:lnTo>
                      <a:pt x="570" y="229"/>
                    </a:lnTo>
                    <a:lnTo>
                      <a:pt x="519" y="292"/>
                    </a:lnTo>
                    <a:lnTo>
                      <a:pt x="468" y="373"/>
                    </a:lnTo>
                    <a:lnTo>
                      <a:pt x="347" y="326"/>
                    </a:lnTo>
                    <a:lnTo>
                      <a:pt x="315" y="255"/>
                    </a:lnTo>
                    <a:lnTo>
                      <a:pt x="233" y="274"/>
                    </a:lnTo>
                    <a:lnTo>
                      <a:pt x="233" y="425"/>
                    </a:lnTo>
                    <a:lnTo>
                      <a:pt x="0" y="626"/>
                    </a:lnTo>
                    <a:lnTo>
                      <a:pt x="43" y="839"/>
                    </a:lnTo>
                    <a:lnTo>
                      <a:pt x="55" y="890"/>
                    </a:lnTo>
                    <a:lnTo>
                      <a:pt x="83" y="941"/>
                    </a:lnTo>
                    <a:lnTo>
                      <a:pt x="120" y="983"/>
                    </a:lnTo>
                    <a:lnTo>
                      <a:pt x="165" y="1021"/>
                    </a:lnTo>
                    <a:lnTo>
                      <a:pt x="148" y="1078"/>
                    </a:lnTo>
                    <a:lnTo>
                      <a:pt x="230" y="1129"/>
                    </a:lnTo>
                    <a:lnTo>
                      <a:pt x="296" y="1111"/>
                    </a:lnTo>
                    <a:lnTo>
                      <a:pt x="363" y="1038"/>
                    </a:lnTo>
                    <a:lnTo>
                      <a:pt x="443" y="1021"/>
                    </a:lnTo>
                    <a:lnTo>
                      <a:pt x="457" y="1078"/>
                    </a:lnTo>
                    <a:lnTo>
                      <a:pt x="414" y="1191"/>
                    </a:lnTo>
                    <a:lnTo>
                      <a:pt x="468" y="126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34">
                <a:extLst>
                  <a:ext uri="{FF2B5EF4-FFF2-40B4-BE49-F238E27FC236}">
                    <a16:creationId xmlns:a16="http://schemas.microsoft.com/office/drawing/2014/main" id="{450368FD-4FE3-4DF8-9621-2F697CA8E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288" y="3200400"/>
                <a:ext cx="571500" cy="381000"/>
              </a:xfrm>
              <a:custGeom>
                <a:avLst/>
                <a:gdLst>
                  <a:gd name="T0" fmla="*/ 2147483646 w 1439"/>
                  <a:gd name="T1" fmla="*/ 2147483646 h 961"/>
                  <a:gd name="T2" fmla="*/ 2147483646 w 1439"/>
                  <a:gd name="T3" fmla="*/ 2147483646 h 961"/>
                  <a:gd name="T4" fmla="*/ 2147483646 w 1439"/>
                  <a:gd name="T5" fmla="*/ 2147483646 h 961"/>
                  <a:gd name="T6" fmla="*/ 2147483646 w 1439"/>
                  <a:gd name="T7" fmla="*/ 0 h 961"/>
                  <a:gd name="T8" fmla="*/ 2147483646 w 1439"/>
                  <a:gd name="T9" fmla="*/ 2147483646 h 961"/>
                  <a:gd name="T10" fmla="*/ 2147483646 w 1439"/>
                  <a:gd name="T11" fmla="*/ 2147483646 h 961"/>
                  <a:gd name="T12" fmla="*/ 2147483646 w 1439"/>
                  <a:gd name="T13" fmla="*/ 2147483646 h 961"/>
                  <a:gd name="T14" fmla="*/ 2147483646 w 1439"/>
                  <a:gd name="T15" fmla="*/ 2147483646 h 961"/>
                  <a:gd name="T16" fmla="*/ 2147483646 w 1439"/>
                  <a:gd name="T17" fmla="*/ 2147483646 h 961"/>
                  <a:gd name="T18" fmla="*/ 2147483646 w 1439"/>
                  <a:gd name="T19" fmla="*/ 2147483646 h 961"/>
                  <a:gd name="T20" fmla="*/ 2147483646 w 1439"/>
                  <a:gd name="T21" fmla="*/ 2147483646 h 961"/>
                  <a:gd name="T22" fmla="*/ 2147483646 w 1439"/>
                  <a:gd name="T23" fmla="*/ 2147483646 h 961"/>
                  <a:gd name="T24" fmla="*/ 2147483646 w 1439"/>
                  <a:gd name="T25" fmla="*/ 2147483646 h 961"/>
                  <a:gd name="T26" fmla="*/ 2147483646 w 1439"/>
                  <a:gd name="T27" fmla="*/ 2147483646 h 961"/>
                  <a:gd name="T28" fmla="*/ 2147483646 w 1439"/>
                  <a:gd name="T29" fmla="*/ 2147483646 h 961"/>
                  <a:gd name="T30" fmla="*/ 2147483646 w 1439"/>
                  <a:gd name="T31" fmla="*/ 2147483646 h 961"/>
                  <a:gd name="T32" fmla="*/ 2147483646 w 1439"/>
                  <a:gd name="T33" fmla="*/ 2147483646 h 961"/>
                  <a:gd name="T34" fmla="*/ 2147483646 w 1439"/>
                  <a:gd name="T35" fmla="*/ 2147483646 h 961"/>
                  <a:gd name="T36" fmla="*/ 0 w 1439"/>
                  <a:gd name="T37" fmla="*/ 2147483646 h 961"/>
                  <a:gd name="T38" fmla="*/ 2147483646 w 1439"/>
                  <a:gd name="T39" fmla="*/ 2147483646 h 961"/>
                  <a:gd name="T40" fmla="*/ 2147483646 w 1439"/>
                  <a:gd name="T41" fmla="*/ 2147483646 h 961"/>
                  <a:gd name="T42" fmla="*/ 2147483646 w 1439"/>
                  <a:gd name="T43" fmla="*/ 2147483646 h 961"/>
                  <a:gd name="T44" fmla="*/ 2147483646 w 1439"/>
                  <a:gd name="T45" fmla="*/ 2147483646 h 961"/>
                  <a:gd name="T46" fmla="*/ 2147483646 w 1439"/>
                  <a:gd name="T47" fmla="*/ 2147483646 h 961"/>
                  <a:gd name="T48" fmla="*/ 2147483646 w 1439"/>
                  <a:gd name="T49" fmla="*/ 2147483646 h 961"/>
                  <a:gd name="T50" fmla="*/ 2147483646 w 1439"/>
                  <a:gd name="T51" fmla="*/ 2147483646 h 961"/>
                  <a:gd name="T52" fmla="*/ 2147483646 w 1439"/>
                  <a:gd name="T53" fmla="*/ 2147483646 h 961"/>
                  <a:gd name="T54" fmla="*/ 2147483646 w 1439"/>
                  <a:gd name="T55" fmla="*/ 2147483646 h 961"/>
                  <a:gd name="T56" fmla="*/ 2147483646 w 1439"/>
                  <a:gd name="T57" fmla="*/ 2147483646 h 961"/>
                  <a:gd name="T58" fmla="*/ 2147483646 w 1439"/>
                  <a:gd name="T59" fmla="*/ 2147483646 h 961"/>
                  <a:gd name="T60" fmla="*/ 2147483646 w 1439"/>
                  <a:gd name="T61" fmla="*/ 2147483646 h 96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439"/>
                  <a:gd name="T94" fmla="*/ 0 h 961"/>
                  <a:gd name="T95" fmla="*/ 1439 w 1439"/>
                  <a:gd name="T96" fmla="*/ 961 h 96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439" h="961">
                    <a:moveTo>
                      <a:pt x="1401" y="249"/>
                    </a:moveTo>
                    <a:lnTo>
                      <a:pt x="1170" y="102"/>
                    </a:lnTo>
                    <a:lnTo>
                      <a:pt x="965" y="170"/>
                    </a:lnTo>
                    <a:lnTo>
                      <a:pt x="742" y="0"/>
                    </a:lnTo>
                    <a:lnTo>
                      <a:pt x="693" y="127"/>
                    </a:lnTo>
                    <a:lnTo>
                      <a:pt x="807" y="233"/>
                    </a:lnTo>
                    <a:lnTo>
                      <a:pt x="726" y="389"/>
                    </a:lnTo>
                    <a:lnTo>
                      <a:pt x="647" y="411"/>
                    </a:lnTo>
                    <a:lnTo>
                      <a:pt x="565" y="423"/>
                    </a:lnTo>
                    <a:lnTo>
                      <a:pt x="537" y="403"/>
                    </a:lnTo>
                    <a:lnTo>
                      <a:pt x="517" y="375"/>
                    </a:lnTo>
                    <a:lnTo>
                      <a:pt x="503" y="340"/>
                    </a:lnTo>
                    <a:lnTo>
                      <a:pt x="503" y="304"/>
                    </a:lnTo>
                    <a:lnTo>
                      <a:pt x="515" y="281"/>
                    </a:lnTo>
                    <a:lnTo>
                      <a:pt x="525" y="263"/>
                    </a:lnTo>
                    <a:lnTo>
                      <a:pt x="523" y="193"/>
                    </a:lnTo>
                    <a:lnTo>
                      <a:pt x="185" y="284"/>
                    </a:lnTo>
                    <a:lnTo>
                      <a:pt x="103" y="150"/>
                    </a:lnTo>
                    <a:lnTo>
                      <a:pt x="0" y="233"/>
                    </a:lnTo>
                    <a:lnTo>
                      <a:pt x="80" y="354"/>
                    </a:lnTo>
                    <a:lnTo>
                      <a:pt x="221" y="587"/>
                    </a:lnTo>
                    <a:lnTo>
                      <a:pt x="335" y="606"/>
                    </a:lnTo>
                    <a:lnTo>
                      <a:pt x="395" y="961"/>
                    </a:lnTo>
                    <a:lnTo>
                      <a:pt x="973" y="950"/>
                    </a:lnTo>
                    <a:lnTo>
                      <a:pt x="1064" y="879"/>
                    </a:lnTo>
                    <a:lnTo>
                      <a:pt x="1206" y="839"/>
                    </a:lnTo>
                    <a:lnTo>
                      <a:pt x="1269" y="697"/>
                    </a:lnTo>
                    <a:lnTo>
                      <a:pt x="1439" y="598"/>
                    </a:lnTo>
                    <a:lnTo>
                      <a:pt x="1401" y="425"/>
                    </a:lnTo>
                    <a:lnTo>
                      <a:pt x="1411" y="334"/>
                    </a:lnTo>
                    <a:lnTo>
                      <a:pt x="1401" y="24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35">
                <a:extLst>
                  <a:ext uri="{FF2B5EF4-FFF2-40B4-BE49-F238E27FC236}">
                    <a16:creationId xmlns:a16="http://schemas.microsoft.com/office/drawing/2014/main" id="{B1AD4638-8D4F-4A07-BC31-9B478405A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990" y="3257876"/>
                <a:ext cx="524316" cy="405434"/>
              </a:xfrm>
              <a:custGeom>
                <a:avLst/>
                <a:gdLst>
                  <a:gd name="T0" fmla="*/ 2147483646 w 1322"/>
                  <a:gd name="T1" fmla="*/ 2147483646 h 1019"/>
                  <a:gd name="T2" fmla="*/ 2147483646 w 1322"/>
                  <a:gd name="T3" fmla="*/ 2147483646 h 1019"/>
                  <a:gd name="T4" fmla="*/ 2147483646 w 1322"/>
                  <a:gd name="T5" fmla="*/ 2147483646 h 1019"/>
                  <a:gd name="T6" fmla="*/ 2147483646 w 1322"/>
                  <a:gd name="T7" fmla="*/ 2147483646 h 1019"/>
                  <a:gd name="T8" fmla="*/ 2147483646 w 1322"/>
                  <a:gd name="T9" fmla="*/ 2147483646 h 1019"/>
                  <a:gd name="T10" fmla="*/ 2147483646 w 1322"/>
                  <a:gd name="T11" fmla="*/ 2147483646 h 1019"/>
                  <a:gd name="T12" fmla="*/ 2147483646 w 1322"/>
                  <a:gd name="T13" fmla="*/ 2147483646 h 1019"/>
                  <a:gd name="T14" fmla="*/ 2147483646 w 1322"/>
                  <a:gd name="T15" fmla="*/ 2147483646 h 1019"/>
                  <a:gd name="T16" fmla="*/ 2147483646 w 1322"/>
                  <a:gd name="T17" fmla="*/ 2147483646 h 1019"/>
                  <a:gd name="T18" fmla="*/ 2147483646 w 1322"/>
                  <a:gd name="T19" fmla="*/ 0 h 1019"/>
                  <a:gd name="T20" fmla="*/ 2147483646 w 1322"/>
                  <a:gd name="T21" fmla="*/ 2147483646 h 1019"/>
                  <a:gd name="T22" fmla="*/ 2147483646 w 1322"/>
                  <a:gd name="T23" fmla="*/ 2147483646 h 1019"/>
                  <a:gd name="T24" fmla="*/ 2147483646 w 1322"/>
                  <a:gd name="T25" fmla="*/ 2147483646 h 1019"/>
                  <a:gd name="T26" fmla="*/ 2147483646 w 1322"/>
                  <a:gd name="T27" fmla="*/ 2147483646 h 1019"/>
                  <a:gd name="T28" fmla="*/ 2147483646 w 1322"/>
                  <a:gd name="T29" fmla="*/ 2147483646 h 1019"/>
                  <a:gd name="T30" fmla="*/ 2147483646 w 1322"/>
                  <a:gd name="T31" fmla="*/ 2147483646 h 1019"/>
                  <a:gd name="T32" fmla="*/ 2147483646 w 1322"/>
                  <a:gd name="T33" fmla="*/ 2147483646 h 1019"/>
                  <a:gd name="T34" fmla="*/ 2147483646 w 1322"/>
                  <a:gd name="T35" fmla="*/ 2147483646 h 1019"/>
                  <a:gd name="T36" fmla="*/ 2147483646 w 1322"/>
                  <a:gd name="T37" fmla="*/ 2147483646 h 1019"/>
                  <a:gd name="T38" fmla="*/ 2147483646 w 1322"/>
                  <a:gd name="T39" fmla="*/ 2147483646 h 1019"/>
                  <a:gd name="T40" fmla="*/ 2147483646 w 1322"/>
                  <a:gd name="T41" fmla="*/ 2147483646 h 1019"/>
                  <a:gd name="T42" fmla="*/ 2147483646 w 1322"/>
                  <a:gd name="T43" fmla="*/ 2147483646 h 1019"/>
                  <a:gd name="T44" fmla="*/ 2147483646 w 1322"/>
                  <a:gd name="T45" fmla="*/ 2147483646 h 1019"/>
                  <a:gd name="T46" fmla="*/ 2147483646 w 1322"/>
                  <a:gd name="T47" fmla="*/ 2147483646 h 1019"/>
                  <a:gd name="T48" fmla="*/ 0 w 1322"/>
                  <a:gd name="T49" fmla="*/ 2147483646 h 1019"/>
                  <a:gd name="T50" fmla="*/ 2147483646 w 1322"/>
                  <a:gd name="T51" fmla="*/ 2147483646 h 1019"/>
                  <a:gd name="T52" fmla="*/ 2147483646 w 1322"/>
                  <a:gd name="T53" fmla="*/ 2147483646 h 1019"/>
                  <a:gd name="T54" fmla="*/ 2147483646 w 1322"/>
                  <a:gd name="T55" fmla="*/ 2147483646 h 1019"/>
                  <a:gd name="T56" fmla="*/ 2147483646 w 1322"/>
                  <a:gd name="T57" fmla="*/ 2147483646 h 1019"/>
                  <a:gd name="T58" fmla="*/ 2147483646 w 1322"/>
                  <a:gd name="T59" fmla="*/ 2147483646 h 1019"/>
                  <a:gd name="T60" fmla="*/ 2147483646 w 1322"/>
                  <a:gd name="T61" fmla="*/ 2147483646 h 1019"/>
                  <a:gd name="T62" fmla="*/ 2147483646 w 1322"/>
                  <a:gd name="T63" fmla="*/ 2147483646 h 1019"/>
                  <a:gd name="T64" fmla="*/ 2147483646 w 1322"/>
                  <a:gd name="T65" fmla="*/ 2147483646 h 1019"/>
                  <a:gd name="T66" fmla="*/ 2147483646 w 1322"/>
                  <a:gd name="T67" fmla="*/ 2147483646 h 1019"/>
                  <a:gd name="T68" fmla="*/ 2147483646 w 1322"/>
                  <a:gd name="T69" fmla="*/ 2147483646 h 1019"/>
                  <a:gd name="T70" fmla="*/ 2147483646 w 1322"/>
                  <a:gd name="T71" fmla="*/ 2147483646 h 1019"/>
                  <a:gd name="T72" fmla="*/ 2147483646 w 1322"/>
                  <a:gd name="T73" fmla="*/ 2147483646 h 10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22"/>
                  <a:gd name="T112" fmla="*/ 0 h 1019"/>
                  <a:gd name="T113" fmla="*/ 1322 w 1322"/>
                  <a:gd name="T114" fmla="*/ 1019 h 101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22" h="1019">
                    <a:moveTo>
                      <a:pt x="1308" y="561"/>
                    </a:moveTo>
                    <a:lnTo>
                      <a:pt x="1322" y="456"/>
                    </a:lnTo>
                    <a:lnTo>
                      <a:pt x="1280" y="346"/>
                    </a:lnTo>
                    <a:lnTo>
                      <a:pt x="1198" y="263"/>
                    </a:lnTo>
                    <a:lnTo>
                      <a:pt x="1166" y="303"/>
                    </a:lnTo>
                    <a:lnTo>
                      <a:pt x="1166" y="150"/>
                    </a:lnTo>
                    <a:lnTo>
                      <a:pt x="1118" y="121"/>
                    </a:lnTo>
                    <a:lnTo>
                      <a:pt x="1058" y="71"/>
                    </a:lnTo>
                    <a:lnTo>
                      <a:pt x="965" y="121"/>
                    </a:lnTo>
                    <a:lnTo>
                      <a:pt x="945" y="0"/>
                    </a:lnTo>
                    <a:lnTo>
                      <a:pt x="846" y="28"/>
                    </a:lnTo>
                    <a:lnTo>
                      <a:pt x="815" y="365"/>
                    </a:lnTo>
                    <a:lnTo>
                      <a:pt x="730" y="417"/>
                    </a:lnTo>
                    <a:lnTo>
                      <a:pt x="649" y="417"/>
                    </a:lnTo>
                    <a:lnTo>
                      <a:pt x="619" y="312"/>
                    </a:lnTo>
                    <a:lnTo>
                      <a:pt x="590" y="275"/>
                    </a:lnTo>
                    <a:lnTo>
                      <a:pt x="539" y="283"/>
                    </a:lnTo>
                    <a:lnTo>
                      <a:pt x="266" y="212"/>
                    </a:lnTo>
                    <a:lnTo>
                      <a:pt x="266" y="162"/>
                    </a:lnTo>
                    <a:lnTo>
                      <a:pt x="195" y="107"/>
                    </a:lnTo>
                    <a:lnTo>
                      <a:pt x="205" y="192"/>
                    </a:lnTo>
                    <a:lnTo>
                      <a:pt x="195" y="283"/>
                    </a:lnTo>
                    <a:lnTo>
                      <a:pt x="233" y="456"/>
                    </a:lnTo>
                    <a:lnTo>
                      <a:pt x="63" y="555"/>
                    </a:lnTo>
                    <a:lnTo>
                      <a:pt x="0" y="697"/>
                    </a:lnTo>
                    <a:lnTo>
                      <a:pt x="205" y="828"/>
                    </a:lnTo>
                    <a:lnTo>
                      <a:pt x="377" y="934"/>
                    </a:lnTo>
                    <a:lnTo>
                      <a:pt x="479" y="970"/>
                    </a:lnTo>
                    <a:lnTo>
                      <a:pt x="590" y="1009"/>
                    </a:lnTo>
                    <a:lnTo>
                      <a:pt x="740" y="989"/>
                    </a:lnTo>
                    <a:lnTo>
                      <a:pt x="815" y="1019"/>
                    </a:lnTo>
                    <a:lnTo>
                      <a:pt x="922" y="938"/>
                    </a:lnTo>
                    <a:lnTo>
                      <a:pt x="1084" y="828"/>
                    </a:lnTo>
                    <a:lnTo>
                      <a:pt x="1135" y="828"/>
                    </a:lnTo>
                    <a:lnTo>
                      <a:pt x="1297" y="717"/>
                    </a:lnTo>
                    <a:lnTo>
                      <a:pt x="1260" y="638"/>
                    </a:lnTo>
                    <a:lnTo>
                      <a:pt x="1308" y="561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36">
                <a:extLst>
                  <a:ext uri="{FF2B5EF4-FFF2-40B4-BE49-F238E27FC236}">
                    <a16:creationId xmlns:a16="http://schemas.microsoft.com/office/drawing/2014/main" id="{29CE6D9B-A66C-4BCC-A598-59DDE3A29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363" y="3192463"/>
                <a:ext cx="323850" cy="361950"/>
              </a:xfrm>
              <a:custGeom>
                <a:avLst/>
                <a:gdLst>
                  <a:gd name="T0" fmla="*/ 2147483646 w 815"/>
                  <a:gd name="T1" fmla="*/ 2147483646 h 910"/>
                  <a:gd name="T2" fmla="*/ 2147483646 w 815"/>
                  <a:gd name="T3" fmla="*/ 2147483646 h 910"/>
                  <a:gd name="T4" fmla="*/ 2147483646 w 815"/>
                  <a:gd name="T5" fmla="*/ 2147483646 h 910"/>
                  <a:gd name="T6" fmla="*/ 2147483646 w 815"/>
                  <a:gd name="T7" fmla="*/ 2147483646 h 910"/>
                  <a:gd name="T8" fmla="*/ 2147483646 w 815"/>
                  <a:gd name="T9" fmla="*/ 2147483646 h 910"/>
                  <a:gd name="T10" fmla="*/ 2147483646 w 815"/>
                  <a:gd name="T11" fmla="*/ 2147483646 h 910"/>
                  <a:gd name="T12" fmla="*/ 2147483646 w 815"/>
                  <a:gd name="T13" fmla="*/ 2147483646 h 910"/>
                  <a:gd name="T14" fmla="*/ 2147483646 w 815"/>
                  <a:gd name="T15" fmla="*/ 0 h 910"/>
                  <a:gd name="T16" fmla="*/ 2147483646 w 815"/>
                  <a:gd name="T17" fmla="*/ 2147483646 h 910"/>
                  <a:gd name="T18" fmla="*/ 0 w 815"/>
                  <a:gd name="T19" fmla="*/ 2147483646 h 910"/>
                  <a:gd name="T20" fmla="*/ 2147483646 w 815"/>
                  <a:gd name="T21" fmla="*/ 2147483646 h 910"/>
                  <a:gd name="T22" fmla="*/ 2147483646 w 815"/>
                  <a:gd name="T23" fmla="*/ 2147483646 h 910"/>
                  <a:gd name="T24" fmla="*/ 2147483646 w 815"/>
                  <a:gd name="T25" fmla="*/ 2147483646 h 910"/>
                  <a:gd name="T26" fmla="*/ 2147483646 w 815"/>
                  <a:gd name="T27" fmla="*/ 2147483646 h 910"/>
                  <a:gd name="T28" fmla="*/ 2147483646 w 815"/>
                  <a:gd name="T29" fmla="*/ 2147483646 h 910"/>
                  <a:gd name="T30" fmla="*/ 2147483646 w 815"/>
                  <a:gd name="T31" fmla="*/ 2147483646 h 910"/>
                  <a:gd name="T32" fmla="*/ 2147483646 w 815"/>
                  <a:gd name="T33" fmla="*/ 2147483646 h 910"/>
                  <a:gd name="T34" fmla="*/ 2147483646 w 815"/>
                  <a:gd name="T35" fmla="*/ 2147483646 h 910"/>
                  <a:gd name="T36" fmla="*/ 2147483646 w 815"/>
                  <a:gd name="T37" fmla="*/ 2147483646 h 910"/>
                  <a:gd name="T38" fmla="*/ 2147483646 w 815"/>
                  <a:gd name="T39" fmla="*/ 2147483646 h 910"/>
                  <a:gd name="T40" fmla="*/ 2147483646 w 815"/>
                  <a:gd name="T41" fmla="*/ 2147483646 h 910"/>
                  <a:gd name="T42" fmla="*/ 2147483646 w 815"/>
                  <a:gd name="T43" fmla="*/ 2147483646 h 910"/>
                  <a:gd name="T44" fmla="*/ 2147483646 w 815"/>
                  <a:gd name="T45" fmla="*/ 2147483646 h 910"/>
                  <a:gd name="T46" fmla="*/ 2147483646 w 815"/>
                  <a:gd name="T47" fmla="*/ 2147483646 h 910"/>
                  <a:gd name="T48" fmla="*/ 2147483646 w 815"/>
                  <a:gd name="T49" fmla="*/ 2147483646 h 910"/>
                  <a:gd name="T50" fmla="*/ 2147483646 w 815"/>
                  <a:gd name="T51" fmla="*/ 2147483646 h 91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815"/>
                  <a:gd name="T79" fmla="*/ 0 h 910"/>
                  <a:gd name="T80" fmla="*/ 815 w 815"/>
                  <a:gd name="T81" fmla="*/ 910 h 91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815" h="910">
                    <a:moveTo>
                      <a:pt x="760" y="423"/>
                    </a:moveTo>
                    <a:lnTo>
                      <a:pt x="780" y="295"/>
                    </a:lnTo>
                    <a:lnTo>
                      <a:pt x="744" y="213"/>
                    </a:lnTo>
                    <a:lnTo>
                      <a:pt x="689" y="233"/>
                    </a:lnTo>
                    <a:lnTo>
                      <a:pt x="598" y="263"/>
                    </a:lnTo>
                    <a:lnTo>
                      <a:pt x="497" y="122"/>
                    </a:lnTo>
                    <a:lnTo>
                      <a:pt x="448" y="8"/>
                    </a:lnTo>
                    <a:lnTo>
                      <a:pt x="315" y="0"/>
                    </a:lnTo>
                    <a:lnTo>
                      <a:pt x="213" y="131"/>
                    </a:lnTo>
                    <a:lnTo>
                      <a:pt x="0" y="162"/>
                    </a:lnTo>
                    <a:lnTo>
                      <a:pt x="20" y="283"/>
                    </a:lnTo>
                    <a:lnTo>
                      <a:pt x="113" y="233"/>
                    </a:lnTo>
                    <a:lnTo>
                      <a:pt x="173" y="283"/>
                    </a:lnTo>
                    <a:lnTo>
                      <a:pt x="221" y="312"/>
                    </a:lnTo>
                    <a:lnTo>
                      <a:pt x="221" y="465"/>
                    </a:lnTo>
                    <a:lnTo>
                      <a:pt x="253" y="425"/>
                    </a:lnTo>
                    <a:lnTo>
                      <a:pt x="335" y="508"/>
                    </a:lnTo>
                    <a:lnTo>
                      <a:pt x="377" y="618"/>
                    </a:lnTo>
                    <a:lnTo>
                      <a:pt x="363" y="723"/>
                    </a:lnTo>
                    <a:lnTo>
                      <a:pt x="618" y="820"/>
                    </a:lnTo>
                    <a:lnTo>
                      <a:pt x="792" y="910"/>
                    </a:lnTo>
                    <a:lnTo>
                      <a:pt x="815" y="888"/>
                    </a:lnTo>
                    <a:lnTo>
                      <a:pt x="797" y="808"/>
                    </a:lnTo>
                    <a:lnTo>
                      <a:pt x="780" y="717"/>
                    </a:lnTo>
                    <a:lnTo>
                      <a:pt x="729" y="596"/>
                    </a:lnTo>
                    <a:lnTo>
                      <a:pt x="760" y="42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37">
                <a:extLst>
                  <a:ext uri="{FF2B5EF4-FFF2-40B4-BE49-F238E27FC236}">
                    <a16:creationId xmlns:a16="http://schemas.microsoft.com/office/drawing/2014/main" id="{E87CD29C-44C0-430C-BC08-58BB4F1BB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7288" y="3125788"/>
                <a:ext cx="500062" cy="523875"/>
              </a:xfrm>
              <a:custGeom>
                <a:avLst/>
                <a:gdLst>
                  <a:gd name="T0" fmla="*/ 2147483646 w 1260"/>
                  <a:gd name="T1" fmla="*/ 2147483646 h 1318"/>
                  <a:gd name="T2" fmla="*/ 2147483646 w 1260"/>
                  <a:gd name="T3" fmla="*/ 0 h 1318"/>
                  <a:gd name="T4" fmla="*/ 2147483646 w 1260"/>
                  <a:gd name="T5" fmla="*/ 2147483646 h 1318"/>
                  <a:gd name="T6" fmla="*/ 2147483646 w 1260"/>
                  <a:gd name="T7" fmla="*/ 0 h 1318"/>
                  <a:gd name="T8" fmla="*/ 2147483646 w 1260"/>
                  <a:gd name="T9" fmla="*/ 2147483646 h 1318"/>
                  <a:gd name="T10" fmla="*/ 2147483646 w 1260"/>
                  <a:gd name="T11" fmla="*/ 2147483646 h 1318"/>
                  <a:gd name="T12" fmla="*/ 2147483646 w 1260"/>
                  <a:gd name="T13" fmla="*/ 2147483646 h 1318"/>
                  <a:gd name="T14" fmla="*/ 2147483646 w 1260"/>
                  <a:gd name="T15" fmla="*/ 2147483646 h 1318"/>
                  <a:gd name="T16" fmla="*/ 2147483646 w 1260"/>
                  <a:gd name="T17" fmla="*/ 2147483646 h 1318"/>
                  <a:gd name="T18" fmla="*/ 2147483646 w 1260"/>
                  <a:gd name="T19" fmla="*/ 2147483646 h 1318"/>
                  <a:gd name="T20" fmla="*/ 2147483646 w 1260"/>
                  <a:gd name="T21" fmla="*/ 2147483646 h 1318"/>
                  <a:gd name="T22" fmla="*/ 2147483646 w 1260"/>
                  <a:gd name="T23" fmla="*/ 2147483646 h 1318"/>
                  <a:gd name="T24" fmla="*/ 0 w 1260"/>
                  <a:gd name="T25" fmla="*/ 2147483646 h 1318"/>
                  <a:gd name="T26" fmla="*/ 2147483646 w 1260"/>
                  <a:gd name="T27" fmla="*/ 2147483646 h 1318"/>
                  <a:gd name="T28" fmla="*/ 2147483646 w 1260"/>
                  <a:gd name="T29" fmla="*/ 2147483646 h 1318"/>
                  <a:gd name="T30" fmla="*/ 2147483646 w 1260"/>
                  <a:gd name="T31" fmla="*/ 2147483646 h 1318"/>
                  <a:gd name="T32" fmla="*/ 2147483646 w 1260"/>
                  <a:gd name="T33" fmla="*/ 2147483646 h 1318"/>
                  <a:gd name="T34" fmla="*/ 2147483646 w 1260"/>
                  <a:gd name="T35" fmla="*/ 2147483646 h 1318"/>
                  <a:gd name="T36" fmla="*/ 2147483646 w 1260"/>
                  <a:gd name="T37" fmla="*/ 2147483646 h 1318"/>
                  <a:gd name="T38" fmla="*/ 2147483646 w 1260"/>
                  <a:gd name="T39" fmla="*/ 2147483646 h 1318"/>
                  <a:gd name="T40" fmla="*/ 2147483646 w 1260"/>
                  <a:gd name="T41" fmla="*/ 2147483646 h 1318"/>
                  <a:gd name="T42" fmla="*/ 2147483646 w 1260"/>
                  <a:gd name="T43" fmla="*/ 2147483646 h 1318"/>
                  <a:gd name="T44" fmla="*/ 2147483646 w 1260"/>
                  <a:gd name="T45" fmla="*/ 2147483646 h 1318"/>
                  <a:gd name="T46" fmla="*/ 2147483646 w 1260"/>
                  <a:gd name="T47" fmla="*/ 2147483646 h 1318"/>
                  <a:gd name="T48" fmla="*/ 2147483646 w 1260"/>
                  <a:gd name="T49" fmla="*/ 2147483646 h 1318"/>
                  <a:gd name="T50" fmla="*/ 2147483646 w 1260"/>
                  <a:gd name="T51" fmla="*/ 2147483646 h 1318"/>
                  <a:gd name="T52" fmla="*/ 2147483646 w 1260"/>
                  <a:gd name="T53" fmla="*/ 2147483646 h 1318"/>
                  <a:gd name="T54" fmla="*/ 2147483646 w 1260"/>
                  <a:gd name="T55" fmla="*/ 2147483646 h 1318"/>
                  <a:gd name="T56" fmla="*/ 2147483646 w 1260"/>
                  <a:gd name="T57" fmla="*/ 2147483646 h 1318"/>
                  <a:gd name="T58" fmla="*/ 2147483646 w 1260"/>
                  <a:gd name="T59" fmla="*/ 2147483646 h 1318"/>
                  <a:gd name="T60" fmla="*/ 2147483646 w 1260"/>
                  <a:gd name="T61" fmla="*/ 2147483646 h 131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260"/>
                  <a:gd name="T94" fmla="*/ 0 h 1318"/>
                  <a:gd name="T95" fmla="*/ 1260 w 1260"/>
                  <a:gd name="T96" fmla="*/ 1318 h 131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260" h="1318">
                    <a:moveTo>
                      <a:pt x="1260" y="692"/>
                    </a:moveTo>
                    <a:lnTo>
                      <a:pt x="536" y="0"/>
                    </a:lnTo>
                    <a:lnTo>
                      <a:pt x="479" y="2"/>
                    </a:lnTo>
                    <a:lnTo>
                      <a:pt x="423" y="0"/>
                    </a:lnTo>
                    <a:lnTo>
                      <a:pt x="400" y="227"/>
                    </a:lnTo>
                    <a:lnTo>
                      <a:pt x="386" y="414"/>
                    </a:lnTo>
                    <a:lnTo>
                      <a:pt x="374" y="426"/>
                    </a:lnTo>
                    <a:lnTo>
                      <a:pt x="272" y="414"/>
                    </a:lnTo>
                    <a:lnTo>
                      <a:pt x="171" y="388"/>
                    </a:lnTo>
                    <a:lnTo>
                      <a:pt x="171" y="604"/>
                    </a:lnTo>
                    <a:lnTo>
                      <a:pt x="96" y="604"/>
                    </a:lnTo>
                    <a:lnTo>
                      <a:pt x="31" y="590"/>
                    </a:lnTo>
                    <a:lnTo>
                      <a:pt x="0" y="763"/>
                    </a:lnTo>
                    <a:lnTo>
                      <a:pt x="51" y="884"/>
                    </a:lnTo>
                    <a:lnTo>
                      <a:pt x="68" y="975"/>
                    </a:lnTo>
                    <a:lnTo>
                      <a:pt x="86" y="1055"/>
                    </a:lnTo>
                    <a:lnTo>
                      <a:pt x="63" y="1077"/>
                    </a:lnTo>
                    <a:lnTo>
                      <a:pt x="51" y="1148"/>
                    </a:lnTo>
                    <a:lnTo>
                      <a:pt x="90" y="1200"/>
                    </a:lnTo>
                    <a:lnTo>
                      <a:pt x="193" y="1318"/>
                    </a:lnTo>
                    <a:lnTo>
                      <a:pt x="355" y="1265"/>
                    </a:lnTo>
                    <a:lnTo>
                      <a:pt x="451" y="1168"/>
                    </a:lnTo>
                    <a:lnTo>
                      <a:pt x="544" y="1231"/>
                    </a:lnTo>
                    <a:lnTo>
                      <a:pt x="550" y="1271"/>
                    </a:lnTo>
                    <a:lnTo>
                      <a:pt x="568" y="1290"/>
                    </a:lnTo>
                    <a:lnTo>
                      <a:pt x="599" y="1304"/>
                    </a:lnTo>
                    <a:lnTo>
                      <a:pt x="767" y="1285"/>
                    </a:lnTo>
                    <a:lnTo>
                      <a:pt x="840" y="1208"/>
                    </a:lnTo>
                    <a:lnTo>
                      <a:pt x="1016" y="1219"/>
                    </a:lnTo>
                    <a:lnTo>
                      <a:pt x="1158" y="955"/>
                    </a:lnTo>
                    <a:lnTo>
                      <a:pt x="1260" y="69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38">
                <a:extLst>
                  <a:ext uri="{FF2B5EF4-FFF2-40B4-BE49-F238E27FC236}">
                    <a16:creationId xmlns:a16="http://schemas.microsoft.com/office/drawing/2014/main" id="{CB2AC716-85B3-43C6-8C31-6B5C50200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013" y="2941638"/>
                <a:ext cx="447675" cy="458787"/>
              </a:xfrm>
              <a:custGeom>
                <a:avLst/>
                <a:gdLst>
                  <a:gd name="T0" fmla="*/ 2147483646 w 1127"/>
                  <a:gd name="T1" fmla="*/ 2147483646 h 1158"/>
                  <a:gd name="T2" fmla="*/ 2147483646 w 1127"/>
                  <a:gd name="T3" fmla="*/ 2147483646 h 1158"/>
                  <a:gd name="T4" fmla="*/ 2147483646 w 1127"/>
                  <a:gd name="T5" fmla="*/ 2147483646 h 1158"/>
                  <a:gd name="T6" fmla="*/ 2147483646 w 1127"/>
                  <a:gd name="T7" fmla="*/ 2147483646 h 1158"/>
                  <a:gd name="T8" fmla="*/ 2147483646 w 1127"/>
                  <a:gd name="T9" fmla="*/ 2147483646 h 1158"/>
                  <a:gd name="T10" fmla="*/ 2147483646 w 1127"/>
                  <a:gd name="T11" fmla="*/ 2147483646 h 1158"/>
                  <a:gd name="T12" fmla="*/ 2147483646 w 1127"/>
                  <a:gd name="T13" fmla="*/ 2147483646 h 1158"/>
                  <a:gd name="T14" fmla="*/ 2147483646 w 1127"/>
                  <a:gd name="T15" fmla="*/ 2147483646 h 1158"/>
                  <a:gd name="T16" fmla="*/ 2147483646 w 1127"/>
                  <a:gd name="T17" fmla="*/ 2147483646 h 1158"/>
                  <a:gd name="T18" fmla="*/ 2147483646 w 1127"/>
                  <a:gd name="T19" fmla="*/ 0 h 1158"/>
                  <a:gd name="T20" fmla="*/ 2147483646 w 1127"/>
                  <a:gd name="T21" fmla="*/ 2147483646 h 1158"/>
                  <a:gd name="T22" fmla="*/ 2147483646 w 1127"/>
                  <a:gd name="T23" fmla="*/ 2147483646 h 1158"/>
                  <a:gd name="T24" fmla="*/ 2147483646 w 1127"/>
                  <a:gd name="T25" fmla="*/ 2147483646 h 1158"/>
                  <a:gd name="T26" fmla="*/ 2147483646 w 1127"/>
                  <a:gd name="T27" fmla="*/ 2147483646 h 1158"/>
                  <a:gd name="T28" fmla="*/ 2147483646 w 1127"/>
                  <a:gd name="T29" fmla="*/ 2147483646 h 1158"/>
                  <a:gd name="T30" fmla="*/ 2147483646 w 1127"/>
                  <a:gd name="T31" fmla="*/ 2147483646 h 1158"/>
                  <a:gd name="T32" fmla="*/ 2147483646 w 1127"/>
                  <a:gd name="T33" fmla="*/ 2147483646 h 1158"/>
                  <a:gd name="T34" fmla="*/ 2147483646 w 1127"/>
                  <a:gd name="T35" fmla="*/ 2147483646 h 1158"/>
                  <a:gd name="T36" fmla="*/ 2147483646 w 1127"/>
                  <a:gd name="T37" fmla="*/ 2147483646 h 1158"/>
                  <a:gd name="T38" fmla="*/ 2147483646 w 1127"/>
                  <a:gd name="T39" fmla="*/ 2147483646 h 1158"/>
                  <a:gd name="T40" fmla="*/ 2147483646 w 1127"/>
                  <a:gd name="T41" fmla="*/ 2147483646 h 1158"/>
                  <a:gd name="T42" fmla="*/ 0 w 1127"/>
                  <a:gd name="T43" fmla="*/ 2147483646 h 1158"/>
                  <a:gd name="T44" fmla="*/ 2147483646 w 1127"/>
                  <a:gd name="T45" fmla="*/ 2147483646 h 1158"/>
                  <a:gd name="T46" fmla="*/ 2147483646 w 1127"/>
                  <a:gd name="T47" fmla="*/ 2147483646 h 1158"/>
                  <a:gd name="T48" fmla="*/ 2147483646 w 1127"/>
                  <a:gd name="T49" fmla="*/ 2147483646 h 1158"/>
                  <a:gd name="T50" fmla="*/ 2147483646 w 1127"/>
                  <a:gd name="T51" fmla="*/ 2147483646 h 1158"/>
                  <a:gd name="T52" fmla="*/ 2147483646 w 1127"/>
                  <a:gd name="T53" fmla="*/ 2147483646 h 1158"/>
                  <a:gd name="T54" fmla="*/ 2147483646 w 1127"/>
                  <a:gd name="T55" fmla="*/ 2147483646 h 1158"/>
                  <a:gd name="T56" fmla="*/ 2147483646 w 1127"/>
                  <a:gd name="T57" fmla="*/ 2147483646 h 1158"/>
                  <a:gd name="T58" fmla="*/ 2147483646 w 1127"/>
                  <a:gd name="T59" fmla="*/ 2147483646 h 115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27"/>
                  <a:gd name="T91" fmla="*/ 0 h 1158"/>
                  <a:gd name="T92" fmla="*/ 1127 w 1127"/>
                  <a:gd name="T93" fmla="*/ 1158 h 115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27" h="1158">
                    <a:moveTo>
                      <a:pt x="1087" y="576"/>
                    </a:moveTo>
                    <a:lnTo>
                      <a:pt x="971" y="598"/>
                    </a:lnTo>
                    <a:lnTo>
                      <a:pt x="971" y="665"/>
                    </a:lnTo>
                    <a:lnTo>
                      <a:pt x="823" y="576"/>
                    </a:lnTo>
                    <a:lnTo>
                      <a:pt x="758" y="528"/>
                    </a:lnTo>
                    <a:lnTo>
                      <a:pt x="661" y="499"/>
                    </a:lnTo>
                    <a:lnTo>
                      <a:pt x="443" y="400"/>
                    </a:lnTo>
                    <a:lnTo>
                      <a:pt x="458" y="247"/>
                    </a:lnTo>
                    <a:lnTo>
                      <a:pt x="381" y="88"/>
                    </a:lnTo>
                    <a:lnTo>
                      <a:pt x="231" y="0"/>
                    </a:lnTo>
                    <a:lnTo>
                      <a:pt x="180" y="23"/>
                    </a:lnTo>
                    <a:lnTo>
                      <a:pt x="188" y="97"/>
                    </a:lnTo>
                    <a:lnTo>
                      <a:pt x="322" y="144"/>
                    </a:lnTo>
                    <a:lnTo>
                      <a:pt x="322" y="201"/>
                    </a:lnTo>
                    <a:lnTo>
                      <a:pt x="213" y="201"/>
                    </a:lnTo>
                    <a:lnTo>
                      <a:pt x="156" y="247"/>
                    </a:lnTo>
                    <a:lnTo>
                      <a:pt x="63" y="187"/>
                    </a:lnTo>
                    <a:lnTo>
                      <a:pt x="12" y="253"/>
                    </a:lnTo>
                    <a:lnTo>
                      <a:pt x="95" y="324"/>
                    </a:lnTo>
                    <a:lnTo>
                      <a:pt x="83" y="406"/>
                    </a:lnTo>
                    <a:lnTo>
                      <a:pt x="49" y="440"/>
                    </a:lnTo>
                    <a:lnTo>
                      <a:pt x="0" y="466"/>
                    </a:lnTo>
                    <a:lnTo>
                      <a:pt x="724" y="1158"/>
                    </a:lnTo>
                    <a:lnTo>
                      <a:pt x="940" y="1115"/>
                    </a:lnTo>
                    <a:lnTo>
                      <a:pt x="1011" y="1129"/>
                    </a:lnTo>
                    <a:lnTo>
                      <a:pt x="1036" y="1113"/>
                    </a:lnTo>
                    <a:lnTo>
                      <a:pt x="1052" y="1095"/>
                    </a:lnTo>
                    <a:lnTo>
                      <a:pt x="1127" y="902"/>
                    </a:lnTo>
                    <a:lnTo>
                      <a:pt x="1113" y="693"/>
                    </a:lnTo>
                    <a:lnTo>
                      <a:pt x="1087" y="57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39">
                <a:extLst>
                  <a:ext uri="{FF2B5EF4-FFF2-40B4-BE49-F238E27FC236}">
                    <a16:creationId xmlns:a16="http://schemas.microsoft.com/office/drawing/2014/main" id="{1D63F232-23AE-4E99-A514-92CDD3D89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804" y="3160521"/>
                <a:ext cx="512762" cy="660400"/>
              </a:xfrm>
              <a:custGeom>
                <a:avLst/>
                <a:gdLst>
                  <a:gd name="T0" fmla="*/ 2147483646 w 1291"/>
                  <a:gd name="T1" fmla="*/ 0 h 1662"/>
                  <a:gd name="T2" fmla="*/ 2147483646 w 1291"/>
                  <a:gd name="T3" fmla="*/ 2147483646 h 1662"/>
                  <a:gd name="T4" fmla="*/ 2147483646 w 1291"/>
                  <a:gd name="T5" fmla="*/ 2147483646 h 1662"/>
                  <a:gd name="T6" fmla="*/ 2147483646 w 1291"/>
                  <a:gd name="T7" fmla="*/ 2147483646 h 1662"/>
                  <a:gd name="T8" fmla="*/ 2147483646 w 1291"/>
                  <a:gd name="T9" fmla="*/ 2147483646 h 1662"/>
                  <a:gd name="T10" fmla="*/ 2147483646 w 1291"/>
                  <a:gd name="T11" fmla="*/ 2147483646 h 1662"/>
                  <a:gd name="T12" fmla="*/ 2147483646 w 1291"/>
                  <a:gd name="T13" fmla="*/ 2147483646 h 1662"/>
                  <a:gd name="T14" fmla="*/ 2147483646 w 1291"/>
                  <a:gd name="T15" fmla="*/ 2147483646 h 1662"/>
                  <a:gd name="T16" fmla="*/ 2147483646 w 1291"/>
                  <a:gd name="T17" fmla="*/ 2147483646 h 1662"/>
                  <a:gd name="T18" fmla="*/ 2147483646 w 1291"/>
                  <a:gd name="T19" fmla="*/ 2147483646 h 1662"/>
                  <a:gd name="T20" fmla="*/ 0 w 1291"/>
                  <a:gd name="T21" fmla="*/ 2147483646 h 1662"/>
                  <a:gd name="T22" fmla="*/ 2147483646 w 1291"/>
                  <a:gd name="T23" fmla="*/ 2147483646 h 1662"/>
                  <a:gd name="T24" fmla="*/ 2147483646 w 1291"/>
                  <a:gd name="T25" fmla="*/ 2147483646 h 1662"/>
                  <a:gd name="T26" fmla="*/ 2147483646 w 1291"/>
                  <a:gd name="T27" fmla="*/ 2147483646 h 1662"/>
                  <a:gd name="T28" fmla="*/ 2147483646 w 1291"/>
                  <a:gd name="T29" fmla="*/ 2147483646 h 1662"/>
                  <a:gd name="T30" fmla="*/ 2147483646 w 1291"/>
                  <a:gd name="T31" fmla="*/ 2147483646 h 1662"/>
                  <a:gd name="T32" fmla="*/ 2147483646 w 1291"/>
                  <a:gd name="T33" fmla="*/ 2147483646 h 1662"/>
                  <a:gd name="T34" fmla="*/ 2147483646 w 1291"/>
                  <a:gd name="T35" fmla="*/ 2147483646 h 1662"/>
                  <a:gd name="T36" fmla="*/ 2147483646 w 1291"/>
                  <a:gd name="T37" fmla="*/ 2147483646 h 1662"/>
                  <a:gd name="T38" fmla="*/ 2147483646 w 1291"/>
                  <a:gd name="T39" fmla="*/ 2147483646 h 1662"/>
                  <a:gd name="T40" fmla="*/ 2147483646 w 1291"/>
                  <a:gd name="T41" fmla="*/ 2147483646 h 1662"/>
                  <a:gd name="T42" fmla="*/ 2147483646 w 1291"/>
                  <a:gd name="T43" fmla="*/ 2147483646 h 1662"/>
                  <a:gd name="T44" fmla="*/ 2147483646 w 1291"/>
                  <a:gd name="T45" fmla="*/ 2147483646 h 1662"/>
                  <a:gd name="T46" fmla="*/ 2147483646 w 1291"/>
                  <a:gd name="T47" fmla="*/ 2147483646 h 1662"/>
                  <a:gd name="T48" fmla="*/ 2147483646 w 1291"/>
                  <a:gd name="T49" fmla="*/ 2147483646 h 1662"/>
                  <a:gd name="T50" fmla="*/ 2147483646 w 1291"/>
                  <a:gd name="T51" fmla="*/ 2147483646 h 1662"/>
                  <a:gd name="T52" fmla="*/ 2147483646 w 1291"/>
                  <a:gd name="T53" fmla="*/ 2147483646 h 1662"/>
                  <a:gd name="T54" fmla="*/ 2147483646 w 1291"/>
                  <a:gd name="T55" fmla="*/ 2147483646 h 1662"/>
                  <a:gd name="T56" fmla="*/ 2147483646 w 1291"/>
                  <a:gd name="T57" fmla="*/ 2147483646 h 1662"/>
                  <a:gd name="T58" fmla="*/ 2147483646 w 1291"/>
                  <a:gd name="T59" fmla="*/ 2147483646 h 1662"/>
                  <a:gd name="T60" fmla="*/ 2147483646 w 1291"/>
                  <a:gd name="T61" fmla="*/ 2147483646 h 1662"/>
                  <a:gd name="T62" fmla="*/ 2147483646 w 1291"/>
                  <a:gd name="T63" fmla="*/ 2147483646 h 1662"/>
                  <a:gd name="T64" fmla="*/ 2147483646 w 1291"/>
                  <a:gd name="T65" fmla="*/ 2147483646 h 1662"/>
                  <a:gd name="T66" fmla="*/ 2147483646 w 1291"/>
                  <a:gd name="T67" fmla="*/ 2147483646 h 1662"/>
                  <a:gd name="T68" fmla="*/ 2147483646 w 1291"/>
                  <a:gd name="T69" fmla="*/ 2147483646 h 1662"/>
                  <a:gd name="T70" fmla="*/ 2147483646 w 1291"/>
                  <a:gd name="T71" fmla="*/ 2147483646 h 1662"/>
                  <a:gd name="T72" fmla="*/ 2147483646 w 1291"/>
                  <a:gd name="T73" fmla="*/ 0 h 16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91"/>
                  <a:gd name="T112" fmla="*/ 0 h 1662"/>
                  <a:gd name="T113" fmla="*/ 1291 w 1291"/>
                  <a:gd name="T114" fmla="*/ 1662 h 16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91" h="1662">
                    <a:moveTo>
                      <a:pt x="740" y="0"/>
                    </a:moveTo>
                    <a:lnTo>
                      <a:pt x="607" y="25"/>
                    </a:lnTo>
                    <a:lnTo>
                      <a:pt x="633" y="142"/>
                    </a:lnTo>
                    <a:lnTo>
                      <a:pt x="647" y="351"/>
                    </a:lnTo>
                    <a:lnTo>
                      <a:pt x="572" y="544"/>
                    </a:lnTo>
                    <a:lnTo>
                      <a:pt x="556" y="562"/>
                    </a:lnTo>
                    <a:lnTo>
                      <a:pt x="531" y="578"/>
                    </a:lnTo>
                    <a:lnTo>
                      <a:pt x="460" y="564"/>
                    </a:lnTo>
                    <a:lnTo>
                      <a:pt x="244" y="607"/>
                    </a:lnTo>
                    <a:lnTo>
                      <a:pt x="142" y="870"/>
                    </a:lnTo>
                    <a:lnTo>
                      <a:pt x="0" y="1134"/>
                    </a:lnTo>
                    <a:lnTo>
                      <a:pt x="25" y="1208"/>
                    </a:lnTo>
                    <a:lnTo>
                      <a:pt x="68" y="1263"/>
                    </a:lnTo>
                    <a:lnTo>
                      <a:pt x="295" y="1259"/>
                    </a:lnTo>
                    <a:lnTo>
                      <a:pt x="471" y="1512"/>
                    </a:lnTo>
                    <a:lnTo>
                      <a:pt x="442" y="1563"/>
                    </a:lnTo>
                    <a:lnTo>
                      <a:pt x="491" y="1612"/>
                    </a:lnTo>
                    <a:lnTo>
                      <a:pt x="647" y="1640"/>
                    </a:lnTo>
                    <a:lnTo>
                      <a:pt x="771" y="1662"/>
                    </a:lnTo>
                    <a:lnTo>
                      <a:pt x="886" y="1651"/>
                    </a:lnTo>
                    <a:lnTo>
                      <a:pt x="896" y="1574"/>
                    </a:lnTo>
                    <a:lnTo>
                      <a:pt x="913" y="1424"/>
                    </a:lnTo>
                    <a:lnTo>
                      <a:pt x="896" y="1336"/>
                    </a:lnTo>
                    <a:lnTo>
                      <a:pt x="947" y="1259"/>
                    </a:lnTo>
                    <a:lnTo>
                      <a:pt x="1022" y="1233"/>
                    </a:lnTo>
                    <a:lnTo>
                      <a:pt x="1291" y="783"/>
                    </a:lnTo>
                    <a:lnTo>
                      <a:pt x="1154" y="680"/>
                    </a:lnTo>
                    <a:lnTo>
                      <a:pt x="1154" y="596"/>
                    </a:lnTo>
                    <a:lnTo>
                      <a:pt x="998" y="416"/>
                    </a:lnTo>
                    <a:lnTo>
                      <a:pt x="936" y="388"/>
                    </a:lnTo>
                    <a:lnTo>
                      <a:pt x="961" y="341"/>
                    </a:lnTo>
                    <a:lnTo>
                      <a:pt x="886" y="164"/>
                    </a:lnTo>
                    <a:lnTo>
                      <a:pt x="862" y="201"/>
                    </a:lnTo>
                    <a:lnTo>
                      <a:pt x="837" y="201"/>
                    </a:lnTo>
                    <a:lnTo>
                      <a:pt x="805" y="164"/>
                    </a:lnTo>
                    <a:lnTo>
                      <a:pt x="805" y="142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40">
                <a:extLst>
                  <a:ext uri="{FF2B5EF4-FFF2-40B4-BE49-F238E27FC236}">
                    <a16:creationId xmlns:a16="http://schemas.microsoft.com/office/drawing/2014/main" id="{17D113B8-1F0D-4788-ACED-D333C9A1A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4200" y="3016363"/>
                <a:ext cx="484188" cy="385763"/>
              </a:xfrm>
              <a:custGeom>
                <a:avLst/>
                <a:gdLst>
                  <a:gd name="T0" fmla="*/ 2147483646 w 1220"/>
                  <a:gd name="T1" fmla="*/ 0 h 974"/>
                  <a:gd name="T2" fmla="*/ 2147483646 w 1220"/>
                  <a:gd name="T3" fmla="*/ 2147483646 h 974"/>
                  <a:gd name="T4" fmla="*/ 2147483646 w 1220"/>
                  <a:gd name="T5" fmla="*/ 2147483646 h 974"/>
                  <a:gd name="T6" fmla="*/ 2147483646 w 1220"/>
                  <a:gd name="T7" fmla="*/ 2147483646 h 974"/>
                  <a:gd name="T8" fmla="*/ 2147483646 w 1220"/>
                  <a:gd name="T9" fmla="*/ 2147483646 h 974"/>
                  <a:gd name="T10" fmla="*/ 0 w 1220"/>
                  <a:gd name="T11" fmla="*/ 2147483646 h 974"/>
                  <a:gd name="T12" fmla="*/ 2147483646 w 1220"/>
                  <a:gd name="T13" fmla="*/ 2147483646 h 974"/>
                  <a:gd name="T14" fmla="*/ 2147483646 w 1220"/>
                  <a:gd name="T15" fmla="*/ 2147483646 h 974"/>
                  <a:gd name="T16" fmla="*/ 2147483646 w 1220"/>
                  <a:gd name="T17" fmla="*/ 2147483646 h 974"/>
                  <a:gd name="T18" fmla="*/ 2147483646 w 1220"/>
                  <a:gd name="T19" fmla="*/ 2147483646 h 974"/>
                  <a:gd name="T20" fmla="*/ 2147483646 w 1220"/>
                  <a:gd name="T21" fmla="*/ 2147483646 h 974"/>
                  <a:gd name="T22" fmla="*/ 2147483646 w 1220"/>
                  <a:gd name="T23" fmla="*/ 2147483646 h 974"/>
                  <a:gd name="T24" fmla="*/ 2147483646 w 1220"/>
                  <a:gd name="T25" fmla="*/ 2147483646 h 974"/>
                  <a:gd name="T26" fmla="*/ 2147483646 w 1220"/>
                  <a:gd name="T27" fmla="*/ 2147483646 h 974"/>
                  <a:gd name="T28" fmla="*/ 2147483646 w 1220"/>
                  <a:gd name="T29" fmla="*/ 2147483646 h 974"/>
                  <a:gd name="T30" fmla="*/ 2147483646 w 1220"/>
                  <a:gd name="T31" fmla="*/ 2147483646 h 974"/>
                  <a:gd name="T32" fmla="*/ 2147483646 w 1220"/>
                  <a:gd name="T33" fmla="*/ 2147483646 h 974"/>
                  <a:gd name="T34" fmla="*/ 2147483646 w 1220"/>
                  <a:gd name="T35" fmla="*/ 2147483646 h 974"/>
                  <a:gd name="T36" fmla="*/ 2147483646 w 1220"/>
                  <a:gd name="T37" fmla="*/ 2147483646 h 974"/>
                  <a:gd name="T38" fmla="*/ 2147483646 w 1220"/>
                  <a:gd name="T39" fmla="*/ 2147483646 h 974"/>
                  <a:gd name="T40" fmla="*/ 2147483646 w 1220"/>
                  <a:gd name="T41" fmla="*/ 2147483646 h 974"/>
                  <a:gd name="T42" fmla="*/ 2147483646 w 1220"/>
                  <a:gd name="T43" fmla="*/ 2147483646 h 974"/>
                  <a:gd name="T44" fmla="*/ 2147483646 w 1220"/>
                  <a:gd name="T45" fmla="*/ 2147483646 h 974"/>
                  <a:gd name="T46" fmla="*/ 2147483646 w 1220"/>
                  <a:gd name="T47" fmla="*/ 2147483646 h 974"/>
                  <a:gd name="T48" fmla="*/ 2147483646 w 1220"/>
                  <a:gd name="T49" fmla="*/ 2147483646 h 974"/>
                  <a:gd name="T50" fmla="*/ 2147483646 w 1220"/>
                  <a:gd name="T51" fmla="*/ 0 h 97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220"/>
                  <a:gd name="T79" fmla="*/ 0 h 974"/>
                  <a:gd name="T80" fmla="*/ 1220 w 1220"/>
                  <a:gd name="T81" fmla="*/ 974 h 97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220" h="974">
                    <a:moveTo>
                      <a:pt x="1220" y="0"/>
                    </a:moveTo>
                    <a:lnTo>
                      <a:pt x="886" y="111"/>
                    </a:lnTo>
                    <a:lnTo>
                      <a:pt x="624" y="83"/>
                    </a:lnTo>
                    <a:lnTo>
                      <a:pt x="156" y="247"/>
                    </a:lnTo>
                    <a:lnTo>
                      <a:pt x="97" y="350"/>
                    </a:lnTo>
                    <a:lnTo>
                      <a:pt x="0" y="378"/>
                    </a:lnTo>
                    <a:lnTo>
                      <a:pt x="65" y="520"/>
                    </a:lnTo>
                    <a:lnTo>
                      <a:pt x="65" y="542"/>
                    </a:lnTo>
                    <a:lnTo>
                      <a:pt x="97" y="579"/>
                    </a:lnTo>
                    <a:lnTo>
                      <a:pt x="122" y="579"/>
                    </a:lnTo>
                    <a:lnTo>
                      <a:pt x="146" y="542"/>
                    </a:lnTo>
                    <a:lnTo>
                      <a:pt x="221" y="719"/>
                    </a:lnTo>
                    <a:lnTo>
                      <a:pt x="196" y="766"/>
                    </a:lnTo>
                    <a:lnTo>
                      <a:pt x="258" y="794"/>
                    </a:lnTo>
                    <a:lnTo>
                      <a:pt x="414" y="974"/>
                    </a:lnTo>
                    <a:lnTo>
                      <a:pt x="707" y="897"/>
                    </a:lnTo>
                    <a:lnTo>
                      <a:pt x="740" y="729"/>
                    </a:lnTo>
                    <a:lnTo>
                      <a:pt x="786" y="707"/>
                    </a:lnTo>
                    <a:lnTo>
                      <a:pt x="786" y="602"/>
                    </a:lnTo>
                    <a:lnTo>
                      <a:pt x="902" y="537"/>
                    </a:lnTo>
                    <a:lnTo>
                      <a:pt x="902" y="492"/>
                    </a:lnTo>
                    <a:lnTo>
                      <a:pt x="1002" y="446"/>
                    </a:lnTo>
                    <a:lnTo>
                      <a:pt x="965" y="293"/>
                    </a:lnTo>
                    <a:lnTo>
                      <a:pt x="1093" y="123"/>
                    </a:lnTo>
                    <a:lnTo>
                      <a:pt x="1172" y="111"/>
                    </a:lnTo>
                    <a:lnTo>
                      <a:pt x="1220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41">
                <a:extLst>
                  <a:ext uri="{FF2B5EF4-FFF2-40B4-BE49-F238E27FC236}">
                    <a16:creationId xmlns:a16="http://schemas.microsoft.com/office/drawing/2014/main" id="{00AE1FC8-D7D8-43E4-8F1D-DA983CF43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9300" y="3187700"/>
                <a:ext cx="550863" cy="512763"/>
              </a:xfrm>
              <a:custGeom>
                <a:avLst/>
                <a:gdLst>
                  <a:gd name="T0" fmla="*/ 2147483646 w 1390"/>
                  <a:gd name="T1" fmla="*/ 2147483646 h 1296"/>
                  <a:gd name="T2" fmla="*/ 2147483646 w 1390"/>
                  <a:gd name="T3" fmla="*/ 2147483646 h 1296"/>
                  <a:gd name="T4" fmla="*/ 2147483646 w 1390"/>
                  <a:gd name="T5" fmla="*/ 2147483646 h 1296"/>
                  <a:gd name="T6" fmla="*/ 2147483646 w 1390"/>
                  <a:gd name="T7" fmla="*/ 2147483646 h 1296"/>
                  <a:gd name="T8" fmla="*/ 2147483646 w 1390"/>
                  <a:gd name="T9" fmla="*/ 2147483646 h 1296"/>
                  <a:gd name="T10" fmla="*/ 2147483646 w 1390"/>
                  <a:gd name="T11" fmla="*/ 2147483646 h 1296"/>
                  <a:gd name="T12" fmla="*/ 2147483646 w 1390"/>
                  <a:gd name="T13" fmla="*/ 0 h 1296"/>
                  <a:gd name="T14" fmla="*/ 2147483646 w 1390"/>
                  <a:gd name="T15" fmla="*/ 2147483646 h 1296"/>
                  <a:gd name="T16" fmla="*/ 2147483646 w 1390"/>
                  <a:gd name="T17" fmla="*/ 2147483646 h 1296"/>
                  <a:gd name="T18" fmla="*/ 2147483646 w 1390"/>
                  <a:gd name="T19" fmla="*/ 2147483646 h 1296"/>
                  <a:gd name="T20" fmla="*/ 2147483646 w 1390"/>
                  <a:gd name="T21" fmla="*/ 2147483646 h 1296"/>
                  <a:gd name="T22" fmla="*/ 2147483646 w 1390"/>
                  <a:gd name="T23" fmla="*/ 2147483646 h 1296"/>
                  <a:gd name="T24" fmla="*/ 2147483646 w 1390"/>
                  <a:gd name="T25" fmla="*/ 2147483646 h 1296"/>
                  <a:gd name="T26" fmla="*/ 0 w 1390"/>
                  <a:gd name="T27" fmla="*/ 2147483646 h 1296"/>
                  <a:gd name="T28" fmla="*/ 0 w 1390"/>
                  <a:gd name="T29" fmla="*/ 2147483646 h 1296"/>
                  <a:gd name="T30" fmla="*/ 2147483646 w 1390"/>
                  <a:gd name="T31" fmla="*/ 2147483646 h 1296"/>
                  <a:gd name="T32" fmla="*/ 2147483646 w 1390"/>
                  <a:gd name="T33" fmla="*/ 2147483646 h 1296"/>
                  <a:gd name="T34" fmla="*/ 2147483646 w 1390"/>
                  <a:gd name="T35" fmla="*/ 2147483646 h 1296"/>
                  <a:gd name="T36" fmla="*/ 2147483646 w 1390"/>
                  <a:gd name="T37" fmla="*/ 2147483646 h 1296"/>
                  <a:gd name="T38" fmla="*/ 2147483646 w 1390"/>
                  <a:gd name="T39" fmla="*/ 2147483646 h 1296"/>
                  <a:gd name="T40" fmla="*/ 2147483646 w 1390"/>
                  <a:gd name="T41" fmla="*/ 2147483646 h 1296"/>
                  <a:gd name="T42" fmla="*/ 2147483646 w 1390"/>
                  <a:gd name="T43" fmla="*/ 2147483646 h 1296"/>
                  <a:gd name="T44" fmla="*/ 2147483646 w 1390"/>
                  <a:gd name="T45" fmla="*/ 2147483646 h 1296"/>
                  <a:gd name="T46" fmla="*/ 2147483646 w 1390"/>
                  <a:gd name="T47" fmla="*/ 2147483646 h 1296"/>
                  <a:gd name="T48" fmla="*/ 2147483646 w 1390"/>
                  <a:gd name="T49" fmla="*/ 2147483646 h 1296"/>
                  <a:gd name="T50" fmla="*/ 2147483646 w 1390"/>
                  <a:gd name="T51" fmla="*/ 2147483646 h 1296"/>
                  <a:gd name="T52" fmla="*/ 2147483646 w 1390"/>
                  <a:gd name="T53" fmla="*/ 2147483646 h 1296"/>
                  <a:gd name="T54" fmla="*/ 2147483646 w 1390"/>
                  <a:gd name="T55" fmla="*/ 2147483646 h 1296"/>
                  <a:gd name="T56" fmla="*/ 2147483646 w 1390"/>
                  <a:gd name="T57" fmla="*/ 2147483646 h 1296"/>
                  <a:gd name="T58" fmla="*/ 2147483646 w 1390"/>
                  <a:gd name="T59" fmla="*/ 2147483646 h 1296"/>
                  <a:gd name="T60" fmla="*/ 2147483646 w 1390"/>
                  <a:gd name="T61" fmla="*/ 2147483646 h 129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90"/>
                  <a:gd name="T94" fmla="*/ 0 h 1296"/>
                  <a:gd name="T95" fmla="*/ 1390 w 1390"/>
                  <a:gd name="T96" fmla="*/ 1296 h 129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90" h="1296">
                    <a:moveTo>
                      <a:pt x="1337" y="14"/>
                    </a:moveTo>
                    <a:lnTo>
                      <a:pt x="906" y="136"/>
                    </a:lnTo>
                    <a:lnTo>
                      <a:pt x="883" y="170"/>
                    </a:lnTo>
                    <a:lnTo>
                      <a:pt x="837" y="91"/>
                    </a:lnTo>
                    <a:lnTo>
                      <a:pt x="713" y="101"/>
                    </a:lnTo>
                    <a:lnTo>
                      <a:pt x="624" y="22"/>
                    </a:lnTo>
                    <a:lnTo>
                      <a:pt x="588" y="0"/>
                    </a:lnTo>
                    <a:lnTo>
                      <a:pt x="488" y="46"/>
                    </a:lnTo>
                    <a:lnTo>
                      <a:pt x="488" y="91"/>
                    </a:lnTo>
                    <a:lnTo>
                      <a:pt x="372" y="156"/>
                    </a:lnTo>
                    <a:lnTo>
                      <a:pt x="372" y="261"/>
                    </a:lnTo>
                    <a:lnTo>
                      <a:pt x="326" y="283"/>
                    </a:lnTo>
                    <a:lnTo>
                      <a:pt x="293" y="451"/>
                    </a:lnTo>
                    <a:lnTo>
                      <a:pt x="0" y="528"/>
                    </a:lnTo>
                    <a:lnTo>
                      <a:pt x="0" y="612"/>
                    </a:lnTo>
                    <a:lnTo>
                      <a:pt x="137" y="715"/>
                    </a:lnTo>
                    <a:lnTo>
                      <a:pt x="208" y="780"/>
                    </a:lnTo>
                    <a:lnTo>
                      <a:pt x="253" y="863"/>
                    </a:lnTo>
                    <a:lnTo>
                      <a:pt x="307" y="873"/>
                    </a:lnTo>
                    <a:lnTo>
                      <a:pt x="364" y="891"/>
                    </a:lnTo>
                    <a:lnTo>
                      <a:pt x="350" y="1080"/>
                    </a:lnTo>
                    <a:lnTo>
                      <a:pt x="326" y="1185"/>
                    </a:lnTo>
                    <a:lnTo>
                      <a:pt x="407" y="1296"/>
                    </a:lnTo>
                    <a:lnTo>
                      <a:pt x="531" y="1228"/>
                    </a:lnTo>
                    <a:lnTo>
                      <a:pt x="693" y="859"/>
                    </a:lnTo>
                    <a:lnTo>
                      <a:pt x="804" y="768"/>
                    </a:lnTo>
                    <a:lnTo>
                      <a:pt x="845" y="664"/>
                    </a:lnTo>
                    <a:lnTo>
                      <a:pt x="1042" y="476"/>
                    </a:lnTo>
                    <a:lnTo>
                      <a:pt x="1224" y="283"/>
                    </a:lnTo>
                    <a:lnTo>
                      <a:pt x="1390" y="261"/>
                    </a:lnTo>
                    <a:lnTo>
                      <a:pt x="1337" y="1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42">
                <a:extLst>
                  <a:ext uri="{FF2B5EF4-FFF2-40B4-BE49-F238E27FC236}">
                    <a16:creationId xmlns:a16="http://schemas.microsoft.com/office/drawing/2014/main" id="{C8CEB619-7594-4ECA-930C-5FB50380F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928" y="3013377"/>
                <a:ext cx="387350" cy="245305"/>
              </a:xfrm>
              <a:custGeom>
                <a:avLst/>
                <a:gdLst>
                  <a:gd name="T0" fmla="*/ 2147483646 w 973"/>
                  <a:gd name="T1" fmla="*/ 2147483646 h 616"/>
                  <a:gd name="T2" fmla="*/ 2147483646 w 973"/>
                  <a:gd name="T3" fmla="*/ 2147483646 h 616"/>
                  <a:gd name="T4" fmla="*/ 2147483646 w 973"/>
                  <a:gd name="T5" fmla="*/ 2147483646 h 616"/>
                  <a:gd name="T6" fmla="*/ 2147483646 w 973"/>
                  <a:gd name="T7" fmla="*/ 2147483646 h 616"/>
                  <a:gd name="T8" fmla="*/ 2147483646 w 973"/>
                  <a:gd name="T9" fmla="*/ 0 h 616"/>
                  <a:gd name="T10" fmla="*/ 2147483646 w 973"/>
                  <a:gd name="T11" fmla="*/ 2147483646 h 616"/>
                  <a:gd name="T12" fmla="*/ 2147483646 w 973"/>
                  <a:gd name="T13" fmla="*/ 2147483646 h 616"/>
                  <a:gd name="T14" fmla="*/ 0 w 973"/>
                  <a:gd name="T15" fmla="*/ 2147483646 h 616"/>
                  <a:gd name="T16" fmla="*/ 2147483646 w 973"/>
                  <a:gd name="T17" fmla="*/ 2147483646 h 616"/>
                  <a:gd name="T18" fmla="*/ 2147483646 w 973"/>
                  <a:gd name="T19" fmla="*/ 2147483646 h 616"/>
                  <a:gd name="T20" fmla="*/ 2147483646 w 973"/>
                  <a:gd name="T21" fmla="*/ 2147483646 h 616"/>
                  <a:gd name="T22" fmla="*/ 2147483646 w 973"/>
                  <a:gd name="T23" fmla="*/ 2147483646 h 616"/>
                  <a:gd name="T24" fmla="*/ 2147483646 w 973"/>
                  <a:gd name="T25" fmla="*/ 2147483646 h 616"/>
                  <a:gd name="T26" fmla="*/ 2147483646 w 973"/>
                  <a:gd name="T27" fmla="*/ 2147483646 h 616"/>
                  <a:gd name="T28" fmla="*/ 2147483646 w 973"/>
                  <a:gd name="T29" fmla="*/ 2147483646 h 616"/>
                  <a:gd name="T30" fmla="*/ 2147483646 w 973"/>
                  <a:gd name="T31" fmla="*/ 2147483646 h 616"/>
                  <a:gd name="T32" fmla="*/ 2147483646 w 973"/>
                  <a:gd name="T33" fmla="*/ 2147483646 h 6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73"/>
                  <a:gd name="T52" fmla="*/ 0 h 616"/>
                  <a:gd name="T53" fmla="*/ 973 w 973"/>
                  <a:gd name="T54" fmla="*/ 616 h 6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73" h="616">
                    <a:moveTo>
                      <a:pt x="973" y="287"/>
                    </a:moveTo>
                    <a:lnTo>
                      <a:pt x="809" y="182"/>
                    </a:lnTo>
                    <a:lnTo>
                      <a:pt x="667" y="113"/>
                    </a:lnTo>
                    <a:lnTo>
                      <a:pt x="491" y="54"/>
                    </a:lnTo>
                    <a:lnTo>
                      <a:pt x="255" y="0"/>
                    </a:lnTo>
                    <a:lnTo>
                      <a:pt x="207" y="111"/>
                    </a:lnTo>
                    <a:lnTo>
                      <a:pt x="128" y="123"/>
                    </a:lnTo>
                    <a:lnTo>
                      <a:pt x="0" y="293"/>
                    </a:lnTo>
                    <a:lnTo>
                      <a:pt x="37" y="446"/>
                    </a:lnTo>
                    <a:lnTo>
                      <a:pt x="73" y="468"/>
                    </a:lnTo>
                    <a:lnTo>
                      <a:pt x="162" y="547"/>
                    </a:lnTo>
                    <a:lnTo>
                      <a:pt x="286" y="537"/>
                    </a:lnTo>
                    <a:lnTo>
                      <a:pt x="332" y="616"/>
                    </a:lnTo>
                    <a:lnTo>
                      <a:pt x="355" y="582"/>
                    </a:lnTo>
                    <a:lnTo>
                      <a:pt x="786" y="460"/>
                    </a:lnTo>
                    <a:lnTo>
                      <a:pt x="839" y="378"/>
                    </a:lnTo>
                    <a:lnTo>
                      <a:pt x="973" y="28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44">
                <a:extLst>
                  <a:ext uri="{FF2B5EF4-FFF2-40B4-BE49-F238E27FC236}">
                    <a16:creationId xmlns:a16="http://schemas.microsoft.com/office/drawing/2014/main" id="{E0AAEC68-B80A-420F-B7E3-B1F9720448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8388" y="3276600"/>
                <a:ext cx="368300" cy="312738"/>
              </a:xfrm>
              <a:custGeom>
                <a:avLst/>
                <a:gdLst>
                  <a:gd name="T0" fmla="*/ 2147483646 w 927"/>
                  <a:gd name="T1" fmla="*/ 2147483646 h 788"/>
                  <a:gd name="T2" fmla="*/ 2147483646 w 927"/>
                  <a:gd name="T3" fmla="*/ 2147483646 h 788"/>
                  <a:gd name="T4" fmla="*/ 2147483646 w 927"/>
                  <a:gd name="T5" fmla="*/ 2147483646 h 788"/>
                  <a:gd name="T6" fmla="*/ 2147483646 w 927"/>
                  <a:gd name="T7" fmla="*/ 2147483646 h 788"/>
                  <a:gd name="T8" fmla="*/ 2147483646 w 927"/>
                  <a:gd name="T9" fmla="*/ 0 h 788"/>
                  <a:gd name="T10" fmla="*/ 2147483646 w 927"/>
                  <a:gd name="T11" fmla="*/ 2147483646 h 788"/>
                  <a:gd name="T12" fmla="*/ 2147483646 w 927"/>
                  <a:gd name="T13" fmla="*/ 2147483646 h 788"/>
                  <a:gd name="T14" fmla="*/ 2147483646 w 927"/>
                  <a:gd name="T15" fmla="*/ 2147483646 h 788"/>
                  <a:gd name="T16" fmla="*/ 2147483646 w 927"/>
                  <a:gd name="T17" fmla="*/ 2147483646 h 788"/>
                  <a:gd name="T18" fmla="*/ 0 w 927"/>
                  <a:gd name="T19" fmla="*/ 2147483646 h 788"/>
                  <a:gd name="T20" fmla="*/ 2147483646 w 927"/>
                  <a:gd name="T21" fmla="*/ 2147483646 h 788"/>
                  <a:gd name="T22" fmla="*/ 2147483646 w 927"/>
                  <a:gd name="T23" fmla="*/ 2147483646 h 788"/>
                  <a:gd name="T24" fmla="*/ 2147483646 w 927"/>
                  <a:gd name="T25" fmla="*/ 2147483646 h 788"/>
                  <a:gd name="T26" fmla="*/ 2147483646 w 927"/>
                  <a:gd name="T27" fmla="*/ 2147483646 h 788"/>
                  <a:gd name="T28" fmla="*/ 2147483646 w 927"/>
                  <a:gd name="T29" fmla="*/ 2147483646 h 788"/>
                  <a:gd name="T30" fmla="*/ 2147483646 w 927"/>
                  <a:gd name="T31" fmla="*/ 2147483646 h 7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27"/>
                  <a:gd name="T49" fmla="*/ 0 h 788"/>
                  <a:gd name="T50" fmla="*/ 927 w 927"/>
                  <a:gd name="T51" fmla="*/ 788 h 78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27" h="788">
                    <a:moveTo>
                      <a:pt x="916" y="646"/>
                    </a:moveTo>
                    <a:lnTo>
                      <a:pt x="927" y="182"/>
                    </a:lnTo>
                    <a:lnTo>
                      <a:pt x="785" y="91"/>
                    </a:lnTo>
                    <a:lnTo>
                      <a:pt x="746" y="79"/>
                    </a:lnTo>
                    <a:lnTo>
                      <a:pt x="689" y="0"/>
                    </a:lnTo>
                    <a:lnTo>
                      <a:pt x="586" y="34"/>
                    </a:lnTo>
                    <a:lnTo>
                      <a:pt x="420" y="56"/>
                    </a:lnTo>
                    <a:lnTo>
                      <a:pt x="238" y="249"/>
                    </a:lnTo>
                    <a:lnTo>
                      <a:pt x="41" y="437"/>
                    </a:lnTo>
                    <a:lnTo>
                      <a:pt x="0" y="541"/>
                    </a:lnTo>
                    <a:lnTo>
                      <a:pt x="67" y="644"/>
                    </a:lnTo>
                    <a:lnTo>
                      <a:pt x="268" y="743"/>
                    </a:lnTo>
                    <a:lnTo>
                      <a:pt x="481" y="768"/>
                    </a:lnTo>
                    <a:lnTo>
                      <a:pt x="677" y="777"/>
                    </a:lnTo>
                    <a:lnTo>
                      <a:pt x="879" y="788"/>
                    </a:lnTo>
                    <a:lnTo>
                      <a:pt x="916" y="64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45">
                <a:extLst>
                  <a:ext uri="{FF2B5EF4-FFF2-40B4-BE49-F238E27FC236}">
                    <a16:creationId xmlns:a16="http://schemas.microsoft.com/office/drawing/2014/main" id="{A38358F4-02FF-421D-A0FC-BF9E9B5C6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9538" y="3200400"/>
                <a:ext cx="355600" cy="333375"/>
              </a:xfrm>
              <a:custGeom>
                <a:avLst/>
                <a:gdLst>
                  <a:gd name="T0" fmla="*/ 2147483646 w 896"/>
                  <a:gd name="T1" fmla="*/ 2147483646 h 839"/>
                  <a:gd name="T2" fmla="*/ 2147483646 w 896"/>
                  <a:gd name="T3" fmla="*/ 2147483646 h 839"/>
                  <a:gd name="T4" fmla="*/ 2147483646 w 896"/>
                  <a:gd name="T5" fmla="*/ 2147483646 h 839"/>
                  <a:gd name="T6" fmla="*/ 2147483646 w 896"/>
                  <a:gd name="T7" fmla="*/ 2147483646 h 839"/>
                  <a:gd name="T8" fmla="*/ 2147483646 w 896"/>
                  <a:gd name="T9" fmla="*/ 0 h 839"/>
                  <a:gd name="T10" fmla="*/ 2147483646 w 896"/>
                  <a:gd name="T11" fmla="*/ 2147483646 h 839"/>
                  <a:gd name="T12" fmla="*/ 2147483646 w 896"/>
                  <a:gd name="T13" fmla="*/ 2147483646 h 839"/>
                  <a:gd name="T14" fmla="*/ 2147483646 w 896"/>
                  <a:gd name="T15" fmla="*/ 2147483646 h 839"/>
                  <a:gd name="T16" fmla="*/ 2147483646 w 896"/>
                  <a:gd name="T17" fmla="*/ 2147483646 h 839"/>
                  <a:gd name="T18" fmla="*/ 2147483646 w 896"/>
                  <a:gd name="T19" fmla="*/ 2147483646 h 839"/>
                  <a:gd name="T20" fmla="*/ 2147483646 w 896"/>
                  <a:gd name="T21" fmla="*/ 2147483646 h 839"/>
                  <a:gd name="T22" fmla="*/ 2147483646 w 896"/>
                  <a:gd name="T23" fmla="*/ 2147483646 h 839"/>
                  <a:gd name="T24" fmla="*/ 2147483646 w 896"/>
                  <a:gd name="T25" fmla="*/ 2147483646 h 839"/>
                  <a:gd name="T26" fmla="*/ 2147483646 w 896"/>
                  <a:gd name="T27" fmla="*/ 2147483646 h 839"/>
                  <a:gd name="T28" fmla="*/ 2147483646 w 896"/>
                  <a:gd name="T29" fmla="*/ 2147483646 h 839"/>
                  <a:gd name="T30" fmla="*/ 2147483646 w 896"/>
                  <a:gd name="T31" fmla="*/ 2147483646 h 839"/>
                  <a:gd name="T32" fmla="*/ 2147483646 w 896"/>
                  <a:gd name="T33" fmla="*/ 2147483646 h 839"/>
                  <a:gd name="T34" fmla="*/ 2147483646 w 896"/>
                  <a:gd name="T35" fmla="*/ 2147483646 h 839"/>
                  <a:gd name="T36" fmla="*/ 0 w 896"/>
                  <a:gd name="T37" fmla="*/ 2147483646 h 839"/>
                  <a:gd name="T38" fmla="*/ 2147483646 w 896"/>
                  <a:gd name="T39" fmla="*/ 2147483646 h 839"/>
                  <a:gd name="T40" fmla="*/ 2147483646 w 896"/>
                  <a:gd name="T41" fmla="*/ 2147483646 h 839"/>
                  <a:gd name="T42" fmla="*/ 2147483646 w 896"/>
                  <a:gd name="T43" fmla="*/ 2147483646 h 839"/>
                  <a:gd name="T44" fmla="*/ 2147483646 w 896"/>
                  <a:gd name="T45" fmla="*/ 2147483646 h 839"/>
                  <a:gd name="T46" fmla="*/ 2147483646 w 896"/>
                  <a:gd name="T47" fmla="*/ 2147483646 h 839"/>
                  <a:gd name="T48" fmla="*/ 2147483646 w 896"/>
                  <a:gd name="T49" fmla="*/ 2147483646 h 839"/>
                  <a:gd name="T50" fmla="*/ 2147483646 w 896"/>
                  <a:gd name="T51" fmla="*/ 2147483646 h 839"/>
                  <a:gd name="T52" fmla="*/ 2147483646 w 896"/>
                  <a:gd name="T53" fmla="*/ 2147483646 h 839"/>
                  <a:gd name="T54" fmla="*/ 2147483646 w 896"/>
                  <a:gd name="T55" fmla="*/ 2147483646 h 83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96"/>
                  <a:gd name="T85" fmla="*/ 0 h 839"/>
                  <a:gd name="T86" fmla="*/ 896 w 896"/>
                  <a:gd name="T87" fmla="*/ 839 h 83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96" h="839">
                    <a:moveTo>
                      <a:pt x="866" y="306"/>
                    </a:moveTo>
                    <a:lnTo>
                      <a:pt x="735" y="318"/>
                    </a:lnTo>
                    <a:lnTo>
                      <a:pt x="661" y="272"/>
                    </a:lnTo>
                    <a:lnTo>
                      <a:pt x="585" y="158"/>
                    </a:lnTo>
                    <a:lnTo>
                      <a:pt x="568" y="0"/>
                    </a:lnTo>
                    <a:lnTo>
                      <a:pt x="514" y="20"/>
                    </a:lnTo>
                    <a:lnTo>
                      <a:pt x="446" y="48"/>
                    </a:lnTo>
                    <a:lnTo>
                      <a:pt x="355" y="91"/>
                    </a:lnTo>
                    <a:lnTo>
                      <a:pt x="361" y="51"/>
                    </a:lnTo>
                    <a:lnTo>
                      <a:pt x="335" y="48"/>
                    </a:lnTo>
                    <a:lnTo>
                      <a:pt x="304" y="51"/>
                    </a:lnTo>
                    <a:lnTo>
                      <a:pt x="273" y="62"/>
                    </a:lnTo>
                    <a:lnTo>
                      <a:pt x="255" y="79"/>
                    </a:lnTo>
                    <a:lnTo>
                      <a:pt x="188" y="170"/>
                    </a:lnTo>
                    <a:lnTo>
                      <a:pt x="142" y="249"/>
                    </a:lnTo>
                    <a:lnTo>
                      <a:pt x="105" y="249"/>
                    </a:lnTo>
                    <a:lnTo>
                      <a:pt x="60" y="255"/>
                    </a:lnTo>
                    <a:lnTo>
                      <a:pt x="32" y="269"/>
                    </a:lnTo>
                    <a:lnTo>
                      <a:pt x="0" y="284"/>
                    </a:lnTo>
                    <a:lnTo>
                      <a:pt x="142" y="375"/>
                    </a:lnTo>
                    <a:lnTo>
                      <a:pt x="131" y="839"/>
                    </a:lnTo>
                    <a:lnTo>
                      <a:pt x="375" y="788"/>
                    </a:lnTo>
                    <a:lnTo>
                      <a:pt x="614" y="800"/>
                    </a:lnTo>
                    <a:lnTo>
                      <a:pt x="704" y="709"/>
                    </a:lnTo>
                    <a:lnTo>
                      <a:pt x="843" y="723"/>
                    </a:lnTo>
                    <a:lnTo>
                      <a:pt x="877" y="652"/>
                    </a:lnTo>
                    <a:lnTo>
                      <a:pt x="896" y="405"/>
                    </a:lnTo>
                    <a:lnTo>
                      <a:pt x="866" y="30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46">
                <a:extLst>
                  <a:ext uri="{FF2B5EF4-FFF2-40B4-BE49-F238E27FC236}">
                    <a16:creationId xmlns:a16="http://schemas.microsoft.com/office/drawing/2014/main" id="{A063E7EE-7CAB-45EC-B4E3-76BB30815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3050" y="2938463"/>
                <a:ext cx="238125" cy="387350"/>
              </a:xfrm>
              <a:custGeom>
                <a:avLst/>
                <a:gdLst>
                  <a:gd name="T0" fmla="*/ 2147483646 w 601"/>
                  <a:gd name="T1" fmla="*/ 2147483646 h 977"/>
                  <a:gd name="T2" fmla="*/ 2147483646 w 601"/>
                  <a:gd name="T3" fmla="*/ 2147483646 h 977"/>
                  <a:gd name="T4" fmla="*/ 2147483646 w 601"/>
                  <a:gd name="T5" fmla="*/ 2147483646 h 977"/>
                  <a:gd name="T6" fmla="*/ 2147483646 w 601"/>
                  <a:gd name="T7" fmla="*/ 2147483646 h 977"/>
                  <a:gd name="T8" fmla="*/ 2147483646 w 601"/>
                  <a:gd name="T9" fmla="*/ 2147483646 h 977"/>
                  <a:gd name="T10" fmla="*/ 2147483646 w 601"/>
                  <a:gd name="T11" fmla="*/ 0 h 977"/>
                  <a:gd name="T12" fmla="*/ 2147483646 w 601"/>
                  <a:gd name="T13" fmla="*/ 2147483646 h 977"/>
                  <a:gd name="T14" fmla="*/ 2147483646 w 601"/>
                  <a:gd name="T15" fmla="*/ 2147483646 h 977"/>
                  <a:gd name="T16" fmla="*/ 2147483646 w 601"/>
                  <a:gd name="T17" fmla="*/ 2147483646 h 977"/>
                  <a:gd name="T18" fmla="*/ 2147483646 w 601"/>
                  <a:gd name="T19" fmla="*/ 2147483646 h 977"/>
                  <a:gd name="T20" fmla="*/ 0 w 601"/>
                  <a:gd name="T21" fmla="*/ 2147483646 h 977"/>
                  <a:gd name="T22" fmla="*/ 2147483646 w 601"/>
                  <a:gd name="T23" fmla="*/ 2147483646 h 977"/>
                  <a:gd name="T24" fmla="*/ 2147483646 w 601"/>
                  <a:gd name="T25" fmla="*/ 2147483646 h 977"/>
                  <a:gd name="T26" fmla="*/ 2147483646 w 601"/>
                  <a:gd name="T27" fmla="*/ 2147483646 h 977"/>
                  <a:gd name="T28" fmla="*/ 2147483646 w 601"/>
                  <a:gd name="T29" fmla="*/ 2147483646 h 977"/>
                  <a:gd name="T30" fmla="*/ 2147483646 w 601"/>
                  <a:gd name="T31" fmla="*/ 2147483646 h 977"/>
                  <a:gd name="T32" fmla="*/ 2147483646 w 601"/>
                  <a:gd name="T33" fmla="*/ 2147483646 h 977"/>
                  <a:gd name="T34" fmla="*/ 2147483646 w 601"/>
                  <a:gd name="T35" fmla="*/ 2147483646 h 977"/>
                  <a:gd name="T36" fmla="*/ 2147483646 w 601"/>
                  <a:gd name="T37" fmla="*/ 2147483646 h 977"/>
                  <a:gd name="T38" fmla="*/ 2147483646 w 601"/>
                  <a:gd name="T39" fmla="*/ 2147483646 h 977"/>
                  <a:gd name="T40" fmla="*/ 2147483646 w 601"/>
                  <a:gd name="T41" fmla="*/ 2147483646 h 977"/>
                  <a:gd name="T42" fmla="*/ 2147483646 w 601"/>
                  <a:gd name="T43" fmla="*/ 2147483646 h 9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1"/>
                  <a:gd name="T67" fmla="*/ 0 h 977"/>
                  <a:gd name="T68" fmla="*/ 601 w 601"/>
                  <a:gd name="T69" fmla="*/ 977 h 9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1" h="977">
                    <a:moveTo>
                      <a:pt x="601" y="199"/>
                    </a:moveTo>
                    <a:lnTo>
                      <a:pt x="567" y="165"/>
                    </a:lnTo>
                    <a:lnTo>
                      <a:pt x="504" y="136"/>
                    </a:lnTo>
                    <a:lnTo>
                      <a:pt x="539" y="60"/>
                    </a:lnTo>
                    <a:lnTo>
                      <a:pt x="500" y="26"/>
                    </a:lnTo>
                    <a:lnTo>
                      <a:pt x="403" y="0"/>
                    </a:lnTo>
                    <a:lnTo>
                      <a:pt x="377" y="9"/>
                    </a:lnTo>
                    <a:lnTo>
                      <a:pt x="303" y="26"/>
                    </a:lnTo>
                    <a:lnTo>
                      <a:pt x="167" y="85"/>
                    </a:lnTo>
                    <a:lnTo>
                      <a:pt x="76" y="128"/>
                    </a:lnTo>
                    <a:lnTo>
                      <a:pt x="0" y="276"/>
                    </a:lnTo>
                    <a:lnTo>
                      <a:pt x="102" y="276"/>
                    </a:lnTo>
                    <a:lnTo>
                      <a:pt x="113" y="310"/>
                    </a:lnTo>
                    <a:lnTo>
                      <a:pt x="102" y="444"/>
                    </a:lnTo>
                    <a:lnTo>
                      <a:pt x="156" y="537"/>
                    </a:lnTo>
                    <a:lnTo>
                      <a:pt x="156" y="659"/>
                    </a:lnTo>
                    <a:lnTo>
                      <a:pt x="173" y="817"/>
                    </a:lnTo>
                    <a:lnTo>
                      <a:pt x="249" y="931"/>
                    </a:lnTo>
                    <a:lnTo>
                      <a:pt x="323" y="977"/>
                    </a:lnTo>
                    <a:lnTo>
                      <a:pt x="454" y="965"/>
                    </a:lnTo>
                    <a:lnTo>
                      <a:pt x="579" y="525"/>
                    </a:lnTo>
                    <a:lnTo>
                      <a:pt x="601" y="199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47">
                <a:extLst>
                  <a:ext uri="{FF2B5EF4-FFF2-40B4-BE49-F238E27FC236}">
                    <a16:creationId xmlns:a16="http://schemas.microsoft.com/office/drawing/2014/main" id="{8E07F06E-66D3-4768-A398-ACC9B8C49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3238" y="2914650"/>
                <a:ext cx="349250" cy="398463"/>
              </a:xfrm>
              <a:custGeom>
                <a:avLst/>
                <a:gdLst>
                  <a:gd name="T0" fmla="*/ 2147483646 w 882"/>
                  <a:gd name="T1" fmla="*/ 2147483646 h 1005"/>
                  <a:gd name="T2" fmla="*/ 2147483646 w 882"/>
                  <a:gd name="T3" fmla="*/ 2147483646 h 1005"/>
                  <a:gd name="T4" fmla="*/ 2147483646 w 882"/>
                  <a:gd name="T5" fmla="*/ 2147483646 h 1005"/>
                  <a:gd name="T6" fmla="*/ 2147483646 w 882"/>
                  <a:gd name="T7" fmla="*/ 2147483646 h 1005"/>
                  <a:gd name="T8" fmla="*/ 2147483646 w 882"/>
                  <a:gd name="T9" fmla="*/ 2147483646 h 1005"/>
                  <a:gd name="T10" fmla="*/ 2147483646 w 882"/>
                  <a:gd name="T11" fmla="*/ 2147483646 h 1005"/>
                  <a:gd name="T12" fmla="*/ 2147483646 w 882"/>
                  <a:gd name="T13" fmla="*/ 0 h 1005"/>
                  <a:gd name="T14" fmla="*/ 2147483646 w 882"/>
                  <a:gd name="T15" fmla="*/ 2147483646 h 1005"/>
                  <a:gd name="T16" fmla="*/ 0 w 882"/>
                  <a:gd name="T17" fmla="*/ 2147483646 h 1005"/>
                  <a:gd name="T18" fmla="*/ 2147483646 w 882"/>
                  <a:gd name="T19" fmla="*/ 2147483646 h 1005"/>
                  <a:gd name="T20" fmla="*/ 2147483646 w 882"/>
                  <a:gd name="T21" fmla="*/ 2147483646 h 1005"/>
                  <a:gd name="T22" fmla="*/ 2147483646 w 882"/>
                  <a:gd name="T23" fmla="*/ 2147483646 h 1005"/>
                  <a:gd name="T24" fmla="*/ 2147483646 w 882"/>
                  <a:gd name="T25" fmla="*/ 2147483646 h 1005"/>
                  <a:gd name="T26" fmla="*/ 2147483646 w 882"/>
                  <a:gd name="T27" fmla="*/ 2147483646 h 1005"/>
                  <a:gd name="T28" fmla="*/ 2147483646 w 882"/>
                  <a:gd name="T29" fmla="*/ 2147483646 h 1005"/>
                  <a:gd name="T30" fmla="*/ 2147483646 w 882"/>
                  <a:gd name="T31" fmla="*/ 2147483646 h 1005"/>
                  <a:gd name="T32" fmla="*/ 2147483646 w 882"/>
                  <a:gd name="T33" fmla="*/ 2147483646 h 1005"/>
                  <a:gd name="T34" fmla="*/ 2147483646 w 882"/>
                  <a:gd name="T35" fmla="*/ 2147483646 h 1005"/>
                  <a:gd name="T36" fmla="*/ 2147483646 w 882"/>
                  <a:gd name="T37" fmla="*/ 2147483646 h 10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82"/>
                  <a:gd name="T58" fmla="*/ 0 h 1005"/>
                  <a:gd name="T59" fmla="*/ 882 w 882"/>
                  <a:gd name="T60" fmla="*/ 1005 h 10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82" h="1005">
                    <a:moveTo>
                      <a:pt x="882" y="409"/>
                    </a:moveTo>
                    <a:lnTo>
                      <a:pt x="823" y="348"/>
                    </a:lnTo>
                    <a:lnTo>
                      <a:pt x="757" y="383"/>
                    </a:lnTo>
                    <a:lnTo>
                      <a:pt x="641" y="210"/>
                    </a:lnTo>
                    <a:lnTo>
                      <a:pt x="641" y="97"/>
                    </a:lnTo>
                    <a:lnTo>
                      <a:pt x="572" y="20"/>
                    </a:lnTo>
                    <a:lnTo>
                      <a:pt x="521" y="0"/>
                    </a:lnTo>
                    <a:lnTo>
                      <a:pt x="22" y="261"/>
                    </a:lnTo>
                    <a:lnTo>
                      <a:pt x="0" y="587"/>
                    </a:lnTo>
                    <a:lnTo>
                      <a:pt x="178" y="656"/>
                    </a:lnTo>
                    <a:lnTo>
                      <a:pt x="428" y="843"/>
                    </a:lnTo>
                    <a:lnTo>
                      <a:pt x="505" y="1005"/>
                    </a:lnTo>
                    <a:lnTo>
                      <a:pt x="655" y="988"/>
                    </a:lnTo>
                    <a:lnTo>
                      <a:pt x="706" y="948"/>
                    </a:lnTo>
                    <a:lnTo>
                      <a:pt x="728" y="823"/>
                    </a:lnTo>
                    <a:lnTo>
                      <a:pt x="717" y="733"/>
                    </a:lnTo>
                    <a:lnTo>
                      <a:pt x="819" y="520"/>
                    </a:lnTo>
                    <a:lnTo>
                      <a:pt x="856" y="494"/>
                    </a:lnTo>
                    <a:lnTo>
                      <a:pt x="882" y="409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highlight>
                    <a:srgbClr val="FF9966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48">
                <a:extLst>
                  <a:ext uri="{FF2B5EF4-FFF2-40B4-BE49-F238E27FC236}">
                    <a16:creationId xmlns:a16="http://schemas.microsoft.com/office/drawing/2014/main" id="{FC79A20C-304B-499E-8998-05815829B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025" y="3148013"/>
                <a:ext cx="249238" cy="311150"/>
              </a:xfrm>
              <a:custGeom>
                <a:avLst/>
                <a:gdLst>
                  <a:gd name="T0" fmla="*/ 2147483646 w 630"/>
                  <a:gd name="T1" fmla="*/ 2147483646 h 786"/>
                  <a:gd name="T2" fmla="*/ 2147483646 w 630"/>
                  <a:gd name="T3" fmla="*/ 2147483646 h 786"/>
                  <a:gd name="T4" fmla="*/ 2147483646 w 630"/>
                  <a:gd name="T5" fmla="*/ 2147483646 h 786"/>
                  <a:gd name="T6" fmla="*/ 2147483646 w 630"/>
                  <a:gd name="T7" fmla="*/ 0 h 786"/>
                  <a:gd name="T8" fmla="*/ 0 w 630"/>
                  <a:gd name="T9" fmla="*/ 2147483646 h 786"/>
                  <a:gd name="T10" fmla="*/ 2147483646 w 630"/>
                  <a:gd name="T11" fmla="*/ 2147483646 h 786"/>
                  <a:gd name="T12" fmla="*/ 2147483646 w 630"/>
                  <a:gd name="T13" fmla="*/ 2147483646 h 786"/>
                  <a:gd name="T14" fmla="*/ 2147483646 w 630"/>
                  <a:gd name="T15" fmla="*/ 2147483646 h 786"/>
                  <a:gd name="T16" fmla="*/ 2147483646 w 630"/>
                  <a:gd name="T17" fmla="*/ 2147483646 h 786"/>
                  <a:gd name="T18" fmla="*/ 2147483646 w 630"/>
                  <a:gd name="T19" fmla="*/ 2147483646 h 786"/>
                  <a:gd name="T20" fmla="*/ 2147483646 w 630"/>
                  <a:gd name="T21" fmla="*/ 2147483646 h 786"/>
                  <a:gd name="T22" fmla="*/ 2147483646 w 630"/>
                  <a:gd name="T23" fmla="*/ 2147483646 h 786"/>
                  <a:gd name="T24" fmla="*/ 2147483646 w 630"/>
                  <a:gd name="T25" fmla="*/ 2147483646 h 78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30"/>
                  <a:gd name="T40" fmla="*/ 0 h 786"/>
                  <a:gd name="T41" fmla="*/ 630 w 630"/>
                  <a:gd name="T42" fmla="*/ 786 h 78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30" h="786">
                    <a:moveTo>
                      <a:pt x="630" y="418"/>
                    </a:moveTo>
                    <a:lnTo>
                      <a:pt x="553" y="256"/>
                    </a:lnTo>
                    <a:lnTo>
                      <a:pt x="303" y="69"/>
                    </a:lnTo>
                    <a:lnTo>
                      <a:pt x="125" y="0"/>
                    </a:lnTo>
                    <a:lnTo>
                      <a:pt x="0" y="440"/>
                    </a:lnTo>
                    <a:lnTo>
                      <a:pt x="133" y="565"/>
                    </a:lnTo>
                    <a:lnTo>
                      <a:pt x="277" y="744"/>
                    </a:lnTo>
                    <a:lnTo>
                      <a:pt x="314" y="786"/>
                    </a:lnTo>
                    <a:lnTo>
                      <a:pt x="437" y="707"/>
                    </a:lnTo>
                    <a:lnTo>
                      <a:pt x="494" y="608"/>
                    </a:lnTo>
                    <a:lnTo>
                      <a:pt x="527" y="463"/>
                    </a:lnTo>
                    <a:lnTo>
                      <a:pt x="621" y="463"/>
                    </a:lnTo>
                    <a:lnTo>
                      <a:pt x="630" y="41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49">
                <a:extLst>
                  <a:ext uri="{FF2B5EF4-FFF2-40B4-BE49-F238E27FC236}">
                    <a16:creationId xmlns:a16="http://schemas.microsoft.com/office/drawing/2014/main" id="{21B3D8E9-2D16-4448-9B43-33C3DAF7E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24500" y="3322638"/>
                <a:ext cx="342900" cy="436562"/>
              </a:xfrm>
              <a:custGeom>
                <a:avLst/>
                <a:gdLst>
                  <a:gd name="T0" fmla="*/ 2147483646 w 865"/>
                  <a:gd name="T1" fmla="*/ 2147483646 h 1104"/>
                  <a:gd name="T2" fmla="*/ 2147483646 w 865"/>
                  <a:gd name="T3" fmla="*/ 2147483646 h 1104"/>
                  <a:gd name="T4" fmla="*/ 2147483646 w 865"/>
                  <a:gd name="T5" fmla="*/ 2147483646 h 1104"/>
                  <a:gd name="T6" fmla="*/ 2147483646 w 865"/>
                  <a:gd name="T7" fmla="*/ 2147483646 h 1104"/>
                  <a:gd name="T8" fmla="*/ 2147483646 w 865"/>
                  <a:gd name="T9" fmla="*/ 2147483646 h 1104"/>
                  <a:gd name="T10" fmla="*/ 2147483646 w 865"/>
                  <a:gd name="T11" fmla="*/ 0 h 1104"/>
                  <a:gd name="T12" fmla="*/ 2147483646 w 865"/>
                  <a:gd name="T13" fmla="*/ 2147483646 h 1104"/>
                  <a:gd name="T14" fmla="*/ 2147483646 w 865"/>
                  <a:gd name="T15" fmla="*/ 2147483646 h 1104"/>
                  <a:gd name="T16" fmla="*/ 0 w 865"/>
                  <a:gd name="T17" fmla="*/ 2147483646 h 1104"/>
                  <a:gd name="T18" fmla="*/ 2147483646 w 865"/>
                  <a:gd name="T19" fmla="*/ 2147483646 h 1104"/>
                  <a:gd name="T20" fmla="*/ 2147483646 w 865"/>
                  <a:gd name="T21" fmla="*/ 2147483646 h 1104"/>
                  <a:gd name="T22" fmla="*/ 2147483646 w 865"/>
                  <a:gd name="T23" fmla="*/ 2147483646 h 1104"/>
                  <a:gd name="T24" fmla="*/ 2147483646 w 865"/>
                  <a:gd name="T25" fmla="*/ 2147483646 h 110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65"/>
                  <a:gd name="T40" fmla="*/ 0 h 1104"/>
                  <a:gd name="T41" fmla="*/ 865 w 865"/>
                  <a:gd name="T42" fmla="*/ 1104 h 110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65" h="1104">
                    <a:moveTo>
                      <a:pt x="865" y="936"/>
                    </a:moveTo>
                    <a:lnTo>
                      <a:pt x="460" y="267"/>
                    </a:lnTo>
                    <a:lnTo>
                      <a:pt x="337" y="346"/>
                    </a:lnTo>
                    <a:lnTo>
                      <a:pt x="300" y="304"/>
                    </a:lnTo>
                    <a:lnTo>
                      <a:pt x="156" y="125"/>
                    </a:lnTo>
                    <a:lnTo>
                      <a:pt x="23" y="0"/>
                    </a:lnTo>
                    <a:lnTo>
                      <a:pt x="53" y="99"/>
                    </a:lnTo>
                    <a:lnTo>
                      <a:pt x="34" y="346"/>
                    </a:lnTo>
                    <a:lnTo>
                      <a:pt x="0" y="417"/>
                    </a:lnTo>
                    <a:lnTo>
                      <a:pt x="88" y="655"/>
                    </a:lnTo>
                    <a:lnTo>
                      <a:pt x="630" y="1104"/>
                    </a:lnTo>
                    <a:lnTo>
                      <a:pt x="789" y="1092"/>
                    </a:lnTo>
                    <a:lnTo>
                      <a:pt x="865" y="93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50">
                <a:extLst>
                  <a:ext uri="{FF2B5EF4-FFF2-40B4-BE49-F238E27FC236}">
                    <a16:creationId xmlns:a16="http://schemas.microsoft.com/office/drawing/2014/main" id="{E77E29F2-557C-488E-A9F7-C80D18995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7063" y="3241675"/>
                <a:ext cx="403225" cy="458788"/>
              </a:xfrm>
              <a:custGeom>
                <a:avLst/>
                <a:gdLst>
                  <a:gd name="T0" fmla="*/ 2147483646 w 1018"/>
                  <a:gd name="T1" fmla="*/ 2147483646 h 1160"/>
                  <a:gd name="T2" fmla="*/ 2147483646 w 1018"/>
                  <a:gd name="T3" fmla="*/ 2147483646 h 1160"/>
                  <a:gd name="T4" fmla="*/ 2147483646 w 1018"/>
                  <a:gd name="T5" fmla="*/ 2147483646 h 1160"/>
                  <a:gd name="T6" fmla="*/ 2147483646 w 1018"/>
                  <a:gd name="T7" fmla="*/ 2147483646 h 1160"/>
                  <a:gd name="T8" fmla="*/ 2147483646 w 1018"/>
                  <a:gd name="T9" fmla="*/ 2147483646 h 1160"/>
                  <a:gd name="T10" fmla="*/ 2147483646 w 1018"/>
                  <a:gd name="T11" fmla="*/ 2147483646 h 1160"/>
                  <a:gd name="T12" fmla="*/ 2147483646 w 1018"/>
                  <a:gd name="T13" fmla="*/ 2147483646 h 1160"/>
                  <a:gd name="T14" fmla="*/ 2147483646 w 1018"/>
                  <a:gd name="T15" fmla="*/ 0 h 1160"/>
                  <a:gd name="T16" fmla="*/ 2147483646 w 1018"/>
                  <a:gd name="T17" fmla="*/ 2147483646 h 1160"/>
                  <a:gd name="T18" fmla="*/ 2147483646 w 1018"/>
                  <a:gd name="T19" fmla="*/ 2147483646 h 1160"/>
                  <a:gd name="T20" fmla="*/ 2147483646 w 1018"/>
                  <a:gd name="T21" fmla="*/ 2147483646 h 1160"/>
                  <a:gd name="T22" fmla="*/ 2147483646 w 1018"/>
                  <a:gd name="T23" fmla="*/ 2147483646 h 1160"/>
                  <a:gd name="T24" fmla="*/ 2147483646 w 1018"/>
                  <a:gd name="T25" fmla="*/ 2147483646 h 1160"/>
                  <a:gd name="T26" fmla="*/ 2147483646 w 1018"/>
                  <a:gd name="T27" fmla="*/ 2147483646 h 1160"/>
                  <a:gd name="T28" fmla="*/ 0 w 1018"/>
                  <a:gd name="T29" fmla="*/ 2147483646 h 1160"/>
                  <a:gd name="T30" fmla="*/ 2147483646 w 1018"/>
                  <a:gd name="T31" fmla="*/ 2147483646 h 1160"/>
                  <a:gd name="T32" fmla="*/ 2147483646 w 1018"/>
                  <a:gd name="T33" fmla="*/ 2147483646 h 1160"/>
                  <a:gd name="T34" fmla="*/ 2147483646 w 1018"/>
                  <a:gd name="T35" fmla="*/ 2147483646 h 1160"/>
                  <a:gd name="T36" fmla="*/ 2147483646 w 1018"/>
                  <a:gd name="T37" fmla="*/ 2147483646 h 1160"/>
                  <a:gd name="T38" fmla="*/ 2147483646 w 1018"/>
                  <a:gd name="T39" fmla="*/ 2147483646 h 1160"/>
                  <a:gd name="T40" fmla="*/ 2147483646 w 1018"/>
                  <a:gd name="T41" fmla="*/ 2147483646 h 1160"/>
                  <a:gd name="T42" fmla="*/ 2147483646 w 1018"/>
                  <a:gd name="T43" fmla="*/ 2147483646 h 1160"/>
                  <a:gd name="T44" fmla="*/ 2147483646 w 1018"/>
                  <a:gd name="T45" fmla="*/ 2147483646 h 1160"/>
                  <a:gd name="T46" fmla="*/ 2147483646 w 1018"/>
                  <a:gd name="T47" fmla="*/ 2147483646 h 1160"/>
                  <a:gd name="T48" fmla="*/ 2147483646 w 1018"/>
                  <a:gd name="T49" fmla="*/ 2147483646 h 1160"/>
                  <a:gd name="T50" fmla="*/ 2147483646 w 1018"/>
                  <a:gd name="T51" fmla="*/ 2147483646 h 1160"/>
                  <a:gd name="T52" fmla="*/ 2147483646 w 1018"/>
                  <a:gd name="T53" fmla="*/ 2147483646 h 1160"/>
                  <a:gd name="T54" fmla="*/ 2147483646 w 1018"/>
                  <a:gd name="T55" fmla="*/ 2147483646 h 1160"/>
                  <a:gd name="T56" fmla="*/ 2147483646 w 1018"/>
                  <a:gd name="T57" fmla="*/ 2147483646 h 1160"/>
                  <a:gd name="T58" fmla="*/ 2147483646 w 1018"/>
                  <a:gd name="T59" fmla="*/ 2147483646 h 1160"/>
                  <a:gd name="T60" fmla="*/ 2147483646 w 1018"/>
                  <a:gd name="T61" fmla="*/ 2147483646 h 1160"/>
                  <a:gd name="T62" fmla="*/ 2147483646 w 1018"/>
                  <a:gd name="T63" fmla="*/ 2147483646 h 1160"/>
                  <a:gd name="T64" fmla="*/ 2147483646 w 1018"/>
                  <a:gd name="T65" fmla="*/ 2147483646 h 1160"/>
                  <a:gd name="T66" fmla="*/ 2147483646 w 1018"/>
                  <a:gd name="T67" fmla="*/ 2147483646 h 11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18"/>
                  <a:gd name="T103" fmla="*/ 0 h 1160"/>
                  <a:gd name="T104" fmla="*/ 1018 w 1018"/>
                  <a:gd name="T105" fmla="*/ 1160 h 116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18" h="1160">
                    <a:moveTo>
                      <a:pt x="939" y="230"/>
                    </a:moveTo>
                    <a:lnTo>
                      <a:pt x="862" y="139"/>
                    </a:lnTo>
                    <a:lnTo>
                      <a:pt x="714" y="113"/>
                    </a:lnTo>
                    <a:lnTo>
                      <a:pt x="653" y="111"/>
                    </a:lnTo>
                    <a:lnTo>
                      <a:pt x="596" y="121"/>
                    </a:lnTo>
                    <a:lnTo>
                      <a:pt x="562" y="99"/>
                    </a:lnTo>
                    <a:lnTo>
                      <a:pt x="533" y="62"/>
                    </a:lnTo>
                    <a:lnTo>
                      <a:pt x="416" y="0"/>
                    </a:lnTo>
                    <a:lnTo>
                      <a:pt x="394" y="125"/>
                    </a:lnTo>
                    <a:lnTo>
                      <a:pt x="343" y="165"/>
                    </a:lnTo>
                    <a:lnTo>
                      <a:pt x="193" y="182"/>
                    </a:lnTo>
                    <a:lnTo>
                      <a:pt x="184" y="227"/>
                    </a:lnTo>
                    <a:lnTo>
                      <a:pt x="90" y="227"/>
                    </a:lnTo>
                    <a:lnTo>
                      <a:pt x="57" y="372"/>
                    </a:lnTo>
                    <a:lnTo>
                      <a:pt x="0" y="471"/>
                    </a:lnTo>
                    <a:lnTo>
                      <a:pt x="405" y="1140"/>
                    </a:lnTo>
                    <a:lnTo>
                      <a:pt x="544" y="1149"/>
                    </a:lnTo>
                    <a:lnTo>
                      <a:pt x="677" y="1160"/>
                    </a:lnTo>
                    <a:lnTo>
                      <a:pt x="771" y="1149"/>
                    </a:lnTo>
                    <a:lnTo>
                      <a:pt x="813" y="1092"/>
                    </a:lnTo>
                    <a:lnTo>
                      <a:pt x="927" y="1081"/>
                    </a:lnTo>
                    <a:lnTo>
                      <a:pt x="1018" y="1072"/>
                    </a:lnTo>
                    <a:lnTo>
                      <a:pt x="959" y="879"/>
                    </a:lnTo>
                    <a:lnTo>
                      <a:pt x="916" y="800"/>
                    </a:lnTo>
                    <a:lnTo>
                      <a:pt x="984" y="755"/>
                    </a:lnTo>
                    <a:lnTo>
                      <a:pt x="973" y="709"/>
                    </a:lnTo>
                    <a:lnTo>
                      <a:pt x="979" y="660"/>
                    </a:lnTo>
                    <a:lnTo>
                      <a:pt x="981" y="615"/>
                    </a:lnTo>
                    <a:lnTo>
                      <a:pt x="965" y="570"/>
                    </a:lnTo>
                    <a:lnTo>
                      <a:pt x="1010" y="542"/>
                    </a:lnTo>
                    <a:lnTo>
                      <a:pt x="939" y="439"/>
                    </a:lnTo>
                    <a:lnTo>
                      <a:pt x="984" y="386"/>
                    </a:lnTo>
                    <a:lnTo>
                      <a:pt x="916" y="340"/>
                    </a:lnTo>
                    <a:lnTo>
                      <a:pt x="939" y="23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id="{DA183453-C86C-4E81-8253-2AB9267AF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7400" y="3030538"/>
                <a:ext cx="347663" cy="304800"/>
              </a:xfrm>
              <a:custGeom>
                <a:avLst/>
                <a:gdLst>
                  <a:gd name="T0" fmla="*/ 2147483646 w 877"/>
                  <a:gd name="T1" fmla="*/ 2147483646 h 766"/>
                  <a:gd name="T2" fmla="*/ 2147483646 w 877"/>
                  <a:gd name="T3" fmla="*/ 2147483646 h 766"/>
                  <a:gd name="T4" fmla="*/ 2147483646 w 877"/>
                  <a:gd name="T5" fmla="*/ 0 h 766"/>
                  <a:gd name="T6" fmla="*/ 2147483646 w 877"/>
                  <a:gd name="T7" fmla="*/ 2147483646 h 766"/>
                  <a:gd name="T8" fmla="*/ 2147483646 w 877"/>
                  <a:gd name="T9" fmla="*/ 2147483646 h 766"/>
                  <a:gd name="T10" fmla="*/ 2147483646 w 877"/>
                  <a:gd name="T11" fmla="*/ 2147483646 h 766"/>
                  <a:gd name="T12" fmla="*/ 2147483646 w 877"/>
                  <a:gd name="T13" fmla="*/ 2147483646 h 766"/>
                  <a:gd name="T14" fmla="*/ 0 w 877"/>
                  <a:gd name="T15" fmla="*/ 2147483646 h 766"/>
                  <a:gd name="T16" fmla="*/ 2147483646 w 877"/>
                  <a:gd name="T17" fmla="*/ 2147483646 h 766"/>
                  <a:gd name="T18" fmla="*/ 2147483646 w 877"/>
                  <a:gd name="T19" fmla="*/ 2147483646 h 766"/>
                  <a:gd name="T20" fmla="*/ 2147483646 w 877"/>
                  <a:gd name="T21" fmla="*/ 2147483646 h 766"/>
                  <a:gd name="T22" fmla="*/ 2147483646 w 877"/>
                  <a:gd name="T23" fmla="*/ 2147483646 h 766"/>
                  <a:gd name="T24" fmla="*/ 2147483646 w 877"/>
                  <a:gd name="T25" fmla="*/ 2147483646 h 766"/>
                  <a:gd name="T26" fmla="*/ 2147483646 w 877"/>
                  <a:gd name="T27" fmla="*/ 2147483646 h 766"/>
                  <a:gd name="T28" fmla="*/ 2147483646 w 877"/>
                  <a:gd name="T29" fmla="*/ 2147483646 h 766"/>
                  <a:gd name="T30" fmla="*/ 2147483646 w 877"/>
                  <a:gd name="T31" fmla="*/ 2147483646 h 766"/>
                  <a:gd name="T32" fmla="*/ 2147483646 w 877"/>
                  <a:gd name="T33" fmla="*/ 2147483646 h 766"/>
                  <a:gd name="T34" fmla="*/ 2147483646 w 877"/>
                  <a:gd name="T35" fmla="*/ 2147483646 h 766"/>
                  <a:gd name="T36" fmla="*/ 2147483646 w 877"/>
                  <a:gd name="T37" fmla="*/ 2147483646 h 766"/>
                  <a:gd name="T38" fmla="*/ 2147483646 w 877"/>
                  <a:gd name="T39" fmla="*/ 2147483646 h 766"/>
                  <a:gd name="T40" fmla="*/ 2147483646 w 877"/>
                  <a:gd name="T41" fmla="*/ 2147483646 h 766"/>
                  <a:gd name="T42" fmla="*/ 2147483646 w 877"/>
                  <a:gd name="T43" fmla="*/ 2147483646 h 76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77"/>
                  <a:gd name="T67" fmla="*/ 0 h 766"/>
                  <a:gd name="T68" fmla="*/ 877 w 877"/>
                  <a:gd name="T69" fmla="*/ 766 h 76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77" h="766">
                    <a:moveTo>
                      <a:pt x="877" y="499"/>
                    </a:moveTo>
                    <a:lnTo>
                      <a:pt x="735" y="225"/>
                    </a:lnTo>
                    <a:lnTo>
                      <a:pt x="605" y="0"/>
                    </a:lnTo>
                    <a:lnTo>
                      <a:pt x="446" y="59"/>
                    </a:lnTo>
                    <a:lnTo>
                      <a:pt x="165" y="114"/>
                    </a:lnTo>
                    <a:lnTo>
                      <a:pt x="139" y="199"/>
                    </a:lnTo>
                    <a:lnTo>
                      <a:pt x="102" y="225"/>
                    </a:lnTo>
                    <a:lnTo>
                      <a:pt x="0" y="438"/>
                    </a:lnTo>
                    <a:lnTo>
                      <a:pt x="11" y="528"/>
                    </a:lnTo>
                    <a:lnTo>
                      <a:pt x="128" y="590"/>
                    </a:lnTo>
                    <a:lnTo>
                      <a:pt x="157" y="627"/>
                    </a:lnTo>
                    <a:lnTo>
                      <a:pt x="191" y="649"/>
                    </a:lnTo>
                    <a:lnTo>
                      <a:pt x="248" y="639"/>
                    </a:lnTo>
                    <a:lnTo>
                      <a:pt x="309" y="641"/>
                    </a:lnTo>
                    <a:lnTo>
                      <a:pt x="457" y="667"/>
                    </a:lnTo>
                    <a:lnTo>
                      <a:pt x="534" y="758"/>
                    </a:lnTo>
                    <a:lnTo>
                      <a:pt x="611" y="732"/>
                    </a:lnTo>
                    <a:lnTo>
                      <a:pt x="702" y="744"/>
                    </a:lnTo>
                    <a:lnTo>
                      <a:pt x="787" y="766"/>
                    </a:lnTo>
                    <a:lnTo>
                      <a:pt x="801" y="693"/>
                    </a:lnTo>
                    <a:lnTo>
                      <a:pt x="826" y="568"/>
                    </a:lnTo>
                    <a:lnTo>
                      <a:pt x="877" y="499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52">
                <a:extLst>
                  <a:ext uri="{FF2B5EF4-FFF2-40B4-BE49-F238E27FC236}">
                    <a16:creationId xmlns:a16="http://schemas.microsoft.com/office/drawing/2014/main" id="{CF1A5161-201D-4493-90CA-D8BDB321D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7085" y="2909107"/>
                <a:ext cx="288925" cy="346075"/>
              </a:xfrm>
              <a:custGeom>
                <a:avLst/>
                <a:gdLst>
                  <a:gd name="T0" fmla="*/ 2147483646 w 729"/>
                  <a:gd name="T1" fmla="*/ 2147483646 h 874"/>
                  <a:gd name="T2" fmla="*/ 2147483646 w 729"/>
                  <a:gd name="T3" fmla="*/ 2147483646 h 874"/>
                  <a:gd name="T4" fmla="*/ 2147483646 w 729"/>
                  <a:gd name="T5" fmla="*/ 2147483646 h 874"/>
                  <a:gd name="T6" fmla="*/ 2147483646 w 729"/>
                  <a:gd name="T7" fmla="*/ 2147483646 h 874"/>
                  <a:gd name="T8" fmla="*/ 2147483646 w 729"/>
                  <a:gd name="T9" fmla="*/ 0 h 874"/>
                  <a:gd name="T10" fmla="*/ 2147483646 w 729"/>
                  <a:gd name="T11" fmla="*/ 2147483646 h 874"/>
                  <a:gd name="T12" fmla="*/ 2147483646 w 729"/>
                  <a:gd name="T13" fmla="*/ 2147483646 h 874"/>
                  <a:gd name="T14" fmla="*/ 2147483646 w 729"/>
                  <a:gd name="T15" fmla="*/ 2147483646 h 874"/>
                  <a:gd name="T16" fmla="*/ 2147483646 w 729"/>
                  <a:gd name="T17" fmla="*/ 2147483646 h 874"/>
                  <a:gd name="T18" fmla="*/ 0 w 729"/>
                  <a:gd name="T19" fmla="*/ 2147483646 h 874"/>
                  <a:gd name="T20" fmla="*/ 2147483646 w 729"/>
                  <a:gd name="T21" fmla="*/ 2147483646 h 874"/>
                  <a:gd name="T22" fmla="*/ 2147483646 w 729"/>
                  <a:gd name="T23" fmla="*/ 2147483646 h 874"/>
                  <a:gd name="T24" fmla="*/ 2147483646 w 729"/>
                  <a:gd name="T25" fmla="*/ 2147483646 h 874"/>
                  <a:gd name="T26" fmla="*/ 2147483646 w 729"/>
                  <a:gd name="T27" fmla="*/ 2147483646 h 874"/>
                  <a:gd name="T28" fmla="*/ 2147483646 w 729"/>
                  <a:gd name="T29" fmla="*/ 2147483646 h 874"/>
                  <a:gd name="T30" fmla="*/ 2147483646 w 729"/>
                  <a:gd name="T31" fmla="*/ 2147483646 h 874"/>
                  <a:gd name="T32" fmla="*/ 2147483646 w 729"/>
                  <a:gd name="T33" fmla="*/ 2147483646 h 874"/>
                  <a:gd name="T34" fmla="*/ 2147483646 w 729"/>
                  <a:gd name="T35" fmla="*/ 2147483646 h 8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29"/>
                  <a:gd name="T55" fmla="*/ 0 h 874"/>
                  <a:gd name="T56" fmla="*/ 729 w 729"/>
                  <a:gd name="T57" fmla="*/ 874 h 8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29" h="874">
                    <a:moveTo>
                      <a:pt x="729" y="592"/>
                    </a:moveTo>
                    <a:lnTo>
                      <a:pt x="575" y="377"/>
                    </a:lnTo>
                    <a:lnTo>
                      <a:pt x="389" y="201"/>
                    </a:lnTo>
                    <a:lnTo>
                      <a:pt x="312" y="201"/>
                    </a:lnTo>
                    <a:lnTo>
                      <a:pt x="198" y="0"/>
                    </a:lnTo>
                    <a:lnTo>
                      <a:pt x="198" y="73"/>
                    </a:lnTo>
                    <a:lnTo>
                      <a:pt x="162" y="158"/>
                    </a:lnTo>
                    <a:lnTo>
                      <a:pt x="54" y="187"/>
                    </a:lnTo>
                    <a:lnTo>
                      <a:pt x="20" y="238"/>
                    </a:lnTo>
                    <a:lnTo>
                      <a:pt x="0" y="306"/>
                    </a:lnTo>
                    <a:lnTo>
                      <a:pt x="130" y="531"/>
                    </a:lnTo>
                    <a:lnTo>
                      <a:pt x="272" y="805"/>
                    </a:lnTo>
                    <a:lnTo>
                      <a:pt x="411" y="874"/>
                    </a:lnTo>
                    <a:lnTo>
                      <a:pt x="539" y="857"/>
                    </a:lnTo>
                    <a:lnTo>
                      <a:pt x="630" y="845"/>
                    </a:lnTo>
                    <a:lnTo>
                      <a:pt x="691" y="874"/>
                    </a:lnTo>
                    <a:lnTo>
                      <a:pt x="706" y="669"/>
                    </a:lnTo>
                    <a:lnTo>
                      <a:pt x="729" y="59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53">
                <a:extLst>
                  <a:ext uri="{FF2B5EF4-FFF2-40B4-BE49-F238E27FC236}">
                    <a16:creationId xmlns:a16="http://schemas.microsoft.com/office/drawing/2014/main" id="{E7764FA3-BCB7-459A-9BFF-E6946247F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0138" y="3228975"/>
                <a:ext cx="331787" cy="242888"/>
              </a:xfrm>
              <a:custGeom>
                <a:avLst/>
                <a:gdLst>
                  <a:gd name="T0" fmla="*/ 2147483646 w 839"/>
                  <a:gd name="T1" fmla="*/ 2147483646 h 610"/>
                  <a:gd name="T2" fmla="*/ 2147483646 w 839"/>
                  <a:gd name="T3" fmla="*/ 2147483646 h 610"/>
                  <a:gd name="T4" fmla="*/ 2147483646 w 839"/>
                  <a:gd name="T5" fmla="*/ 2147483646 h 610"/>
                  <a:gd name="T6" fmla="*/ 2147483646 w 839"/>
                  <a:gd name="T7" fmla="*/ 2147483646 h 610"/>
                  <a:gd name="T8" fmla="*/ 2147483646 w 839"/>
                  <a:gd name="T9" fmla="*/ 2147483646 h 610"/>
                  <a:gd name="T10" fmla="*/ 2147483646 w 839"/>
                  <a:gd name="T11" fmla="*/ 2147483646 h 610"/>
                  <a:gd name="T12" fmla="*/ 2147483646 w 839"/>
                  <a:gd name="T13" fmla="*/ 2147483646 h 610"/>
                  <a:gd name="T14" fmla="*/ 2147483646 w 839"/>
                  <a:gd name="T15" fmla="*/ 0 h 610"/>
                  <a:gd name="T16" fmla="*/ 2147483646 w 839"/>
                  <a:gd name="T17" fmla="*/ 2147483646 h 610"/>
                  <a:gd name="T18" fmla="*/ 2147483646 w 839"/>
                  <a:gd name="T19" fmla="*/ 2147483646 h 610"/>
                  <a:gd name="T20" fmla="*/ 0 w 839"/>
                  <a:gd name="T21" fmla="*/ 2147483646 h 610"/>
                  <a:gd name="T22" fmla="*/ 2147483646 w 839"/>
                  <a:gd name="T23" fmla="*/ 2147483646 h 610"/>
                  <a:gd name="T24" fmla="*/ 2147483646 w 839"/>
                  <a:gd name="T25" fmla="*/ 2147483646 h 610"/>
                  <a:gd name="T26" fmla="*/ 2147483646 w 839"/>
                  <a:gd name="T27" fmla="*/ 2147483646 h 610"/>
                  <a:gd name="T28" fmla="*/ 2147483646 w 839"/>
                  <a:gd name="T29" fmla="*/ 2147483646 h 610"/>
                  <a:gd name="T30" fmla="*/ 2147483646 w 839"/>
                  <a:gd name="T31" fmla="*/ 2147483646 h 610"/>
                  <a:gd name="T32" fmla="*/ 2147483646 w 839"/>
                  <a:gd name="T33" fmla="*/ 2147483646 h 610"/>
                  <a:gd name="T34" fmla="*/ 2147483646 w 839"/>
                  <a:gd name="T35" fmla="*/ 2147483646 h 610"/>
                  <a:gd name="T36" fmla="*/ 2147483646 w 839"/>
                  <a:gd name="T37" fmla="*/ 2147483646 h 610"/>
                  <a:gd name="T38" fmla="*/ 2147483646 w 839"/>
                  <a:gd name="T39" fmla="*/ 2147483646 h 6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39"/>
                  <a:gd name="T61" fmla="*/ 0 h 610"/>
                  <a:gd name="T62" fmla="*/ 839 w 839"/>
                  <a:gd name="T63" fmla="*/ 610 h 6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39" h="610">
                    <a:moveTo>
                      <a:pt x="839" y="259"/>
                    </a:moveTo>
                    <a:lnTo>
                      <a:pt x="736" y="194"/>
                    </a:lnTo>
                    <a:lnTo>
                      <a:pt x="598" y="117"/>
                    </a:lnTo>
                    <a:lnTo>
                      <a:pt x="509" y="69"/>
                    </a:lnTo>
                    <a:lnTo>
                      <a:pt x="448" y="40"/>
                    </a:lnTo>
                    <a:lnTo>
                      <a:pt x="357" y="52"/>
                    </a:lnTo>
                    <a:lnTo>
                      <a:pt x="229" y="69"/>
                    </a:lnTo>
                    <a:lnTo>
                      <a:pt x="90" y="0"/>
                    </a:lnTo>
                    <a:lnTo>
                      <a:pt x="39" y="69"/>
                    </a:lnTo>
                    <a:lnTo>
                      <a:pt x="14" y="194"/>
                    </a:lnTo>
                    <a:lnTo>
                      <a:pt x="0" y="267"/>
                    </a:lnTo>
                    <a:lnTo>
                      <a:pt x="294" y="483"/>
                    </a:lnTo>
                    <a:lnTo>
                      <a:pt x="399" y="474"/>
                    </a:lnTo>
                    <a:lnTo>
                      <a:pt x="575" y="610"/>
                    </a:lnTo>
                    <a:lnTo>
                      <a:pt x="598" y="599"/>
                    </a:lnTo>
                    <a:lnTo>
                      <a:pt x="663" y="599"/>
                    </a:lnTo>
                    <a:lnTo>
                      <a:pt x="686" y="610"/>
                    </a:lnTo>
                    <a:lnTo>
                      <a:pt x="714" y="486"/>
                    </a:lnTo>
                    <a:lnTo>
                      <a:pt x="762" y="409"/>
                    </a:lnTo>
                    <a:lnTo>
                      <a:pt x="839" y="25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37575F1E-9E44-42F3-BBF4-484DEA721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0600" y="3322638"/>
                <a:ext cx="336550" cy="344487"/>
              </a:xfrm>
              <a:custGeom>
                <a:avLst/>
                <a:gdLst>
                  <a:gd name="T0" fmla="*/ 2147483646 w 851"/>
                  <a:gd name="T1" fmla="*/ 2147483646 h 868"/>
                  <a:gd name="T2" fmla="*/ 2147483646 w 851"/>
                  <a:gd name="T3" fmla="*/ 2147483646 h 868"/>
                  <a:gd name="T4" fmla="*/ 2147483646 w 851"/>
                  <a:gd name="T5" fmla="*/ 2147483646 h 868"/>
                  <a:gd name="T6" fmla="*/ 2147483646 w 851"/>
                  <a:gd name="T7" fmla="*/ 2147483646 h 868"/>
                  <a:gd name="T8" fmla="*/ 2147483646 w 851"/>
                  <a:gd name="T9" fmla="*/ 2147483646 h 868"/>
                  <a:gd name="T10" fmla="*/ 2147483646 w 851"/>
                  <a:gd name="T11" fmla="*/ 0 h 868"/>
                  <a:gd name="T12" fmla="*/ 2147483646 w 851"/>
                  <a:gd name="T13" fmla="*/ 2147483646 h 868"/>
                  <a:gd name="T14" fmla="*/ 0 w 851"/>
                  <a:gd name="T15" fmla="*/ 2147483646 h 868"/>
                  <a:gd name="T16" fmla="*/ 2147483646 w 851"/>
                  <a:gd name="T17" fmla="*/ 2147483646 h 868"/>
                  <a:gd name="T18" fmla="*/ 2147483646 w 851"/>
                  <a:gd name="T19" fmla="*/ 2147483646 h 868"/>
                  <a:gd name="T20" fmla="*/ 2147483646 w 851"/>
                  <a:gd name="T21" fmla="*/ 2147483646 h 868"/>
                  <a:gd name="T22" fmla="*/ 2147483646 w 851"/>
                  <a:gd name="T23" fmla="*/ 2147483646 h 868"/>
                  <a:gd name="T24" fmla="*/ 2147483646 w 851"/>
                  <a:gd name="T25" fmla="*/ 2147483646 h 868"/>
                  <a:gd name="T26" fmla="*/ 2147483646 w 851"/>
                  <a:gd name="T27" fmla="*/ 2147483646 h 868"/>
                  <a:gd name="T28" fmla="*/ 2147483646 w 851"/>
                  <a:gd name="T29" fmla="*/ 2147483646 h 868"/>
                  <a:gd name="T30" fmla="*/ 2147483646 w 851"/>
                  <a:gd name="T31" fmla="*/ 2147483646 h 868"/>
                  <a:gd name="T32" fmla="*/ 0 w 851"/>
                  <a:gd name="T33" fmla="*/ 2147483646 h 868"/>
                  <a:gd name="T34" fmla="*/ 2147483646 w 851"/>
                  <a:gd name="T35" fmla="*/ 2147483646 h 868"/>
                  <a:gd name="T36" fmla="*/ 2147483646 w 851"/>
                  <a:gd name="T37" fmla="*/ 2147483646 h 868"/>
                  <a:gd name="T38" fmla="*/ 2147483646 w 851"/>
                  <a:gd name="T39" fmla="*/ 2147483646 h 868"/>
                  <a:gd name="T40" fmla="*/ 2147483646 w 851"/>
                  <a:gd name="T41" fmla="*/ 2147483646 h 868"/>
                  <a:gd name="T42" fmla="*/ 2147483646 w 851"/>
                  <a:gd name="T43" fmla="*/ 2147483646 h 868"/>
                  <a:gd name="T44" fmla="*/ 2147483646 w 851"/>
                  <a:gd name="T45" fmla="*/ 2147483646 h 868"/>
                  <a:gd name="T46" fmla="*/ 2147483646 w 851"/>
                  <a:gd name="T47" fmla="*/ 2147483646 h 868"/>
                  <a:gd name="T48" fmla="*/ 2147483646 w 851"/>
                  <a:gd name="T49" fmla="*/ 2147483646 h 868"/>
                  <a:gd name="T50" fmla="*/ 2147483646 w 851"/>
                  <a:gd name="T51" fmla="*/ 2147483646 h 868"/>
                  <a:gd name="T52" fmla="*/ 2147483646 w 851"/>
                  <a:gd name="T53" fmla="*/ 2147483646 h 868"/>
                  <a:gd name="T54" fmla="*/ 2147483646 w 851"/>
                  <a:gd name="T55" fmla="*/ 2147483646 h 8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51"/>
                  <a:gd name="T85" fmla="*/ 0 h 868"/>
                  <a:gd name="T86" fmla="*/ 851 w 851"/>
                  <a:gd name="T87" fmla="*/ 868 h 86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51" h="868">
                    <a:moveTo>
                      <a:pt x="851" y="377"/>
                    </a:moveTo>
                    <a:lnTo>
                      <a:pt x="675" y="241"/>
                    </a:lnTo>
                    <a:lnTo>
                      <a:pt x="570" y="250"/>
                    </a:lnTo>
                    <a:lnTo>
                      <a:pt x="276" y="34"/>
                    </a:lnTo>
                    <a:lnTo>
                      <a:pt x="191" y="12"/>
                    </a:lnTo>
                    <a:lnTo>
                      <a:pt x="100" y="0"/>
                    </a:lnTo>
                    <a:lnTo>
                      <a:pt x="23" y="26"/>
                    </a:lnTo>
                    <a:lnTo>
                      <a:pt x="0" y="136"/>
                    </a:lnTo>
                    <a:lnTo>
                      <a:pt x="68" y="182"/>
                    </a:lnTo>
                    <a:lnTo>
                      <a:pt x="23" y="235"/>
                    </a:lnTo>
                    <a:lnTo>
                      <a:pt x="94" y="338"/>
                    </a:lnTo>
                    <a:lnTo>
                      <a:pt x="49" y="366"/>
                    </a:lnTo>
                    <a:lnTo>
                      <a:pt x="65" y="411"/>
                    </a:lnTo>
                    <a:lnTo>
                      <a:pt x="63" y="456"/>
                    </a:lnTo>
                    <a:lnTo>
                      <a:pt x="57" y="505"/>
                    </a:lnTo>
                    <a:lnTo>
                      <a:pt x="68" y="551"/>
                    </a:lnTo>
                    <a:lnTo>
                      <a:pt x="0" y="596"/>
                    </a:lnTo>
                    <a:lnTo>
                      <a:pt x="43" y="675"/>
                    </a:lnTo>
                    <a:lnTo>
                      <a:pt x="102" y="868"/>
                    </a:lnTo>
                    <a:lnTo>
                      <a:pt x="238" y="855"/>
                    </a:lnTo>
                    <a:lnTo>
                      <a:pt x="406" y="774"/>
                    </a:lnTo>
                    <a:lnTo>
                      <a:pt x="556" y="845"/>
                    </a:lnTo>
                    <a:lnTo>
                      <a:pt x="574" y="732"/>
                    </a:lnTo>
                    <a:lnTo>
                      <a:pt x="639" y="630"/>
                    </a:lnTo>
                    <a:lnTo>
                      <a:pt x="678" y="596"/>
                    </a:lnTo>
                    <a:lnTo>
                      <a:pt x="724" y="482"/>
                    </a:lnTo>
                    <a:lnTo>
                      <a:pt x="805" y="403"/>
                    </a:lnTo>
                    <a:lnTo>
                      <a:pt x="851" y="37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55">
                <a:extLst>
                  <a:ext uri="{FF2B5EF4-FFF2-40B4-BE49-F238E27FC236}">
                    <a16:creationId xmlns:a16="http://schemas.microsoft.com/office/drawing/2014/main" id="{24318CD4-C661-4931-888C-421FC6547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1600" y="3330575"/>
                <a:ext cx="409575" cy="252413"/>
              </a:xfrm>
              <a:custGeom>
                <a:avLst/>
                <a:gdLst>
                  <a:gd name="T0" fmla="*/ 2147483646 w 1029"/>
                  <a:gd name="T1" fmla="*/ 2147483646 h 636"/>
                  <a:gd name="T2" fmla="*/ 2147483646 w 1029"/>
                  <a:gd name="T3" fmla="*/ 2147483646 h 636"/>
                  <a:gd name="T4" fmla="*/ 2147483646 w 1029"/>
                  <a:gd name="T5" fmla="*/ 2147483646 h 636"/>
                  <a:gd name="T6" fmla="*/ 2147483646 w 1029"/>
                  <a:gd name="T7" fmla="*/ 2147483646 h 636"/>
                  <a:gd name="T8" fmla="*/ 2147483646 w 1029"/>
                  <a:gd name="T9" fmla="*/ 2147483646 h 636"/>
                  <a:gd name="T10" fmla="*/ 2147483646 w 1029"/>
                  <a:gd name="T11" fmla="*/ 2147483646 h 636"/>
                  <a:gd name="T12" fmla="*/ 2147483646 w 1029"/>
                  <a:gd name="T13" fmla="*/ 2147483646 h 636"/>
                  <a:gd name="T14" fmla="*/ 2147483646 w 1029"/>
                  <a:gd name="T15" fmla="*/ 2147483646 h 636"/>
                  <a:gd name="T16" fmla="*/ 2147483646 w 1029"/>
                  <a:gd name="T17" fmla="*/ 0 h 636"/>
                  <a:gd name="T18" fmla="*/ 2147483646 w 1029"/>
                  <a:gd name="T19" fmla="*/ 2147483646 h 636"/>
                  <a:gd name="T20" fmla="*/ 2147483646 w 1029"/>
                  <a:gd name="T21" fmla="*/ 2147483646 h 636"/>
                  <a:gd name="T22" fmla="*/ 2147483646 w 1029"/>
                  <a:gd name="T23" fmla="*/ 2147483646 h 636"/>
                  <a:gd name="T24" fmla="*/ 2147483646 w 1029"/>
                  <a:gd name="T25" fmla="*/ 2147483646 h 636"/>
                  <a:gd name="T26" fmla="*/ 0 w 1029"/>
                  <a:gd name="T27" fmla="*/ 2147483646 h 636"/>
                  <a:gd name="T28" fmla="*/ 2147483646 w 1029"/>
                  <a:gd name="T29" fmla="*/ 2147483646 h 636"/>
                  <a:gd name="T30" fmla="*/ 2147483646 w 1029"/>
                  <a:gd name="T31" fmla="*/ 2147483646 h 636"/>
                  <a:gd name="T32" fmla="*/ 2147483646 w 1029"/>
                  <a:gd name="T33" fmla="*/ 2147483646 h 636"/>
                  <a:gd name="T34" fmla="*/ 2147483646 w 1029"/>
                  <a:gd name="T35" fmla="*/ 2147483646 h 636"/>
                  <a:gd name="T36" fmla="*/ 2147483646 w 1029"/>
                  <a:gd name="T37" fmla="*/ 2147483646 h 636"/>
                  <a:gd name="T38" fmla="*/ 2147483646 w 1029"/>
                  <a:gd name="T39" fmla="*/ 2147483646 h 636"/>
                  <a:gd name="T40" fmla="*/ 2147483646 w 1029"/>
                  <a:gd name="T41" fmla="*/ 2147483646 h 636"/>
                  <a:gd name="T42" fmla="*/ 2147483646 w 1029"/>
                  <a:gd name="T43" fmla="*/ 2147483646 h 636"/>
                  <a:gd name="T44" fmla="*/ 2147483646 w 1029"/>
                  <a:gd name="T45" fmla="*/ 2147483646 h 636"/>
                  <a:gd name="T46" fmla="*/ 2147483646 w 1029"/>
                  <a:gd name="T47" fmla="*/ 2147483646 h 6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9"/>
                  <a:gd name="T73" fmla="*/ 0 h 636"/>
                  <a:gd name="T74" fmla="*/ 1029 w 1029"/>
                  <a:gd name="T75" fmla="*/ 636 h 6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9" h="636">
                    <a:moveTo>
                      <a:pt x="1029" y="269"/>
                    </a:moveTo>
                    <a:lnTo>
                      <a:pt x="893" y="218"/>
                    </a:lnTo>
                    <a:lnTo>
                      <a:pt x="865" y="102"/>
                    </a:lnTo>
                    <a:lnTo>
                      <a:pt x="777" y="127"/>
                    </a:lnTo>
                    <a:lnTo>
                      <a:pt x="701" y="25"/>
                    </a:lnTo>
                    <a:lnTo>
                      <a:pt x="599" y="66"/>
                    </a:lnTo>
                    <a:lnTo>
                      <a:pt x="536" y="76"/>
                    </a:lnTo>
                    <a:lnTo>
                      <a:pt x="433" y="3"/>
                    </a:lnTo>
                    <a:lnTo>
                      <a:pt x="320" y="0"/>
                    </a:lnTo>
                    <a:lnTo>
                      <a:pt x="257" y="11"/>
                    </a:lnTo>
                    <a:lnTo>
                      <a:pt x="153" y="3"/>
                    </a:lnTo>
                    <a:lnTo>
                      <a:pt x="76" y="153"/>
                    </a:lnTo>
                    <a:lnTo>
                      <a:pt x="28" y="230"/>
                    </a:lnTo>
                    <a:lnTo>
                      <a:pt x="0" y="354"/>
                    </a:lnTo>
                    <a:lnTo>
                      <a:pt x="346" y="585"/>
                    </a:lnTo>
                    <a:lnTo>
                      <a:pt x="409" y="561"/>
                    </a:lnTo>
                    <a:lnTo>
                      <a:pt x="488" y="636"/>
                    </a:lnTo>
                    <a:lnTo>
                      <a:pt x="569" y="607"/>
                    </a:lnTo>
                    <a:lnTo>
                      <a:pt x="735" y="374"/>
                    </a:lnTo>
                    <a:lnTo>
                      <a:pt x="806" y="374"/>
                    </a:lnTo>
                    <a:lnTo>
                      <a:pt x="877" y="392"/>
                    </a:lnTo>
                    <a:lnTo>
                      <a:pt x="956" y="405"/>
                    </a:lnTo>
                    <a:lnTo>
                      <a:pt x="1029" y="429"/>
                    </a:lnTo>
                    <a:lnTo>
                      <a:pt x="1029" y="26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56">
                <a:extLst>
                  <a:ext uri="{FF2B5EF4-FFF2-40B4-BE49-F238E27FC236}">
                    <a16:creationId xmlns:a16="http://schemas.microsoft.com/office/drawing/2014/main" id="{41A4D045-07BB-4149-8855-068447BAC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1750" y="3079750"/>
                <a:ext cx="296863" cy="255588"/>
              </a:xfrm>
              <a:custGeom>
                <a:avLst/>
                <a:gdLst>
                  <a:gd name="T0" fmla="*/ 2147483646 w 746"/>
                  <a:gd name="T1" fmla="*/ 2147483646 h 644"/>
                  <a:gd name="T2" fmla="*/ 2147483646 w 746"/>
                  <a:gd name="T3" fmla="*/ 2147483646 h 644"/>
                  <a:gd name="T4" fmla="*/ 2147483646 w 746"/>
                  <a:gd name="T5" fmla="*/ 2147483646 h 644"/>
                  <a:gd name="T6" fmla="*/ 2147483646 w 746"/>
                  <a:gd name="T7" fmla="*/ 0 h 644"/>
                  <a:gd name="T8" fmla="*/ 2147483646 w 746"/>
                  <a:gd name="T9" fmla="*/ 2147483646 h 644"/>
                  <a:gd name="T10" fmla="*/ 2147483646 w 746"/>
                  <a:gd name="T11" fmla="*/ 2147483646 h 644"/>
                  <a:gd name="T12" fmla="*/ 2147483646 w 746"/>
                  <a:gd name="T13" fmla="*/ 2147483646 h 644"/>
                  <a:gd name="T14" fmla="*/ 2147483646 w 746"/>
                  <a:gd name="T15" fmla="*/ 2147483646 h 644"/>
                  <a:gd name="T16" fmla="*/ 0 w 746"/>
                  <a:gd name="T17" fmla="*/ 2147483646 h 644"/>
                  <a:gd name="T18" fmla="*/ 2147483646 w 746"/>
                  <a:gd name="T19" fmla="*/ 2147483646 h 644"/>
                  <a:gd name="T20" fmla="*/ 2147483646 w 746"/>
                  <a:gd name="T21" fmla="*/ 2147483646 h 644"/>
                  <a:gd name="T22" fmla="*/ 2147483646 w 746"/>
                  <a:gd name="T23" fmla="*/ 2147483646 h 644"/>
                  <a:gd name="T24" fmla="*/ 2147483646 w 746"/>
                  <a:gd name="T25" fmla="*/ 2147483646 h 644"/>
                  <a:gd name="T26" fmla="*/ 2147483646 w 746"/>
                  <a:gd name="T27" fmla="*/ 2147483646 h 644"/>
                  <a:gd name="T28" fmla="*/ 2147483646 w 746"/>
                  <a:gd name="T29" fmla="*/ 2147483646 h 644"/>
                  <a:gd name="T30" fmla="*/ 2147483646 w 746"/>
                  <a:gd name="T31" fmla="*/ 2147483646 h 644"/>
                  <a:gd name="T32" fmla="*/ 2147483646 w 746"/>
                  <a:gd name="T33" fmla="*/ 2147483646 h 644"/>
                  <a:gd name="T34" fmla="*/ 2147483646 w 746"/>
                  <a:gd name="T35" fmla="*/ 2147483646 h 644"/>
                  <a:gd name="T36" fmla="*/ 2147483646 w 746"/>
                  <a:gd name="T37" fmla="*/ 2147483646 h 64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46"/>
                  <a:gd name="T58" fmla="*/ 0 h 644"/>
                  <a:gd name="T59" fmla="*/ 746 w 746"/>
                  <a:gd name="T60" fmla="*/ 644 h 64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46" h="644">
                    <a:moveTo>
                      <a:pt x="738" y="51"/>
                    </a:moveTo>
                    <a:lnTo>
                      <a:pt x="687" y="103"/>
                    </a:lnTo>
                    <a:lnTo>
                      <a:pt x="636" y="51"/>
                    </a:lnTo>
                    <a:lnTo>
                      <a:pt x="434" y="0"/>
                    </a:lnTo>
                    <a:lnTo>
                      <a:pt x="421" y="71"/>
                    </a:lnTo>
                    <a:lnTo>
                      <a:pt x="330" y="63"/>
                    </a:lnTo>
                    <a:lnTo>
                      <a:pt x="38" y="164"/>
                    </a:lnTo>
                    <a:lnTo>
                      <a:pt x="15" y="241"/>
                    </a:lnTo>
                    <a:lnTo>
                      <a:pt x="0" y="446"/>
                    </a:lnTo>
                    <a:lnTo>
                      <a:pt x="89" y="494"/>
                    </a:lnTo>
                    <a:lnTo>
                      <a:pt x="227" y="571"/>
                    </a:lnTo>
                    <a:lnTo>
                      <a:pt x="330" y="636"/>
                    </a:lnTo>
                    <a:lnTo>
                      <a:pt x="434" y="644"/>
                    </a:lnTo>
                    <a:lnTo>
                      <a:pt x="497" y="633"/>
                    </a:lnTo>
                    <a:lnTo>
                      <a:pt x="610" y="636"/>
                    </a:lnTo>
                    <a:lnTo>
                      <a:pt x="622" y="519"/>
                    </a:lnTo>
                    <a:lnTo>
                      <a:pt x="677" y="406"/>
                    </a:lnTo>
                    <a:lnTo>
                      <a:pt x="746" y="278"/>
                    </a:lnTo>
                    <a:lnTo>
                      <a:pt x="738" y="5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57">
                <a:extLst>
                  <a:ext uri="{FF2B5EF4-FFF2-40B4-BE49-F238E27FC236}">
                    <a16:creationId xmlns:a16="http://schemas.microsoft.com/office/drawing/2014/main" id="{DA6230C7-9775-4F86-981A-2CEA9E2A8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4638" y="3024188"/>
                <a:ext cx="500062" cy="414337"/>
              </a:xfrm>
              <a:custGeom>
                <a:avLst/>
                <a:gdLst>
                  <a:gd name="T0" fmla="*/ 2147483646 w 1261"/>
                  <a:gd name="T1" fmla="*/ 2147483646 h 1044"/>
                  <a:gd name="T2" fmla="*/ 2147483646 w 1261"/>
                  <a:gd name="T3" fmla="*/ 2147483646 h 1044"/>
                  <a:gd name="T4" fmla="*/ 2147483646 w 1261"/>
                  <a:gd name="T5" fmla="*/ 2147483646 h 1044"/>
                  <a:gd name="T6" fmla="*/ 2147483646 w 1261"/>
                  <a:gd name="T7" fmla="*/ 2147483646 h 1044"/>
                  <a:gd name="T8" fmla="*/ 2147483646 w 1261"/>
                  <a:gd name="T9" fmla="*/ 2147483646 h 1044"/>
                  <a:gd name="T10" fmla="*/ 2147483646 w 1261"/>
                  <a:gd name="T11" fmla="*/ 2147483646 h 1044"/>
                  <a:gd name="T12" fmla="*/ 2147483646 w 1261"/>
                  <a:gd name="T13" fmla="*/ 2147483646 h 1044"/>
                  <a:gd name="T14" fmla="*/ 2147483646 w 1261"/>
                  <a:gd name="T15" fmla="*/ 2147483646 h 1044"/>
                  <a:gd name="T16" fmla="*/ 2147483646 w 1261"/>
                  <a:gd name="T17" fmla="*/ 2147483646 h 1044"/>
                  <a:gd name="T18" fmla="*/ 2147483646 w 1261"/>
                  <a:gd name="T19" fmla="*/ 2147483646 h 1044"/>
                  <a:gd name="T20" fmla="*/ 2147483646 w 1261"/>
                  <a:gd name="T21" fmla="*/ 2147483646 h 1044"/>
                  <a:gd name="T22" fmla="*/ 2147483646 w 1261"/>
                  <a:gd name="T23" fmla="*/ 2147483646 h 1044"/>
                  <a:gd name="T24" fmla="*/ 2147483646 w 1261"/>
                  <a:gd name="T25" fmla="*/ 2147483646 h 1044"/>
                  <a:gd name="T26" fmla="*/ 2147483646 w 1261"/>
                  <a:gd name="T27" fmla="*/ 2147483646 h 1044"/>
                  <a:gd name="T28" fmla="*/ 2147483646 w 1261"/>
                  <a:gd name="T29" fmla="*/ 0 h 1044"/>
                  <a:gd name="T30" fmla="*/ 2147483646 w 1261"/>
                  <a:gd name="T31" fmla="*/ 2147483646 h 1044"/>
                  <a:gd name="T32" fmla="*/ 2147483646 w 1261"/>
                  <a:gd name="T33" fmla="*/ 2147483646 h 1044"/>
                  <a:gd name="T34" fmla="*/ 2147483646 w 1261"/>
                  <a:gd name="T35" fmla="*/ 2147483646 h 1044"/>
                  <a:gd name="T36" fmla="*/ 2147483646 w 1261"/>
                  <a:gd name="T37" fmla="*/ 2147483646 h 1044"/>
                  <a:gd name="T38" fmla="*/ 2147483646 w 1261"/>
                  <a:gd name="T39" fmla="*/ 2147483646 h 1044"/>
                  <a:gd name="T40" fmla="*/ 2147483646 w 1261"/>
                  <a:gd name="T41" fmla="*/ 2147483646 h 1044"/>
                  <a:gd name="T42" fmla="*/ 0 w 1261"/>
                  <a:gd name="T43" fmla="*/ 2147483646 h 1044"/>
                  <a:gd name="T44" fmla="*/ 2147483646 w 1261"/>
                  <a:gd name="T45" fmla="*/ 2147483646 h 1044"/>
                  <a:gd name="T46" fmla="*/ 2147483646 w 1261"/>
                  <a:gd name="T47" fmla="*/ 2147483646 h 1044"/>
                  <a:gd name="T48" fmla="*/ 2147483646 w 1261"/>
                  <a:gd name="T49" fmla="*/ 2147483646 h 1044"/>
                  <a:gd name="T50" fmla="*/ 2147483646 w 1261"/>
                  <a:gd name="T51" fmla="*/ 2147483646 h 1044"/>
                  <a:gd name="T52" fmla="*/ 2147483646 w 1261"/>
                  <a:gd name="T53" fmla="*/ 2147483646 h 1044"/>
                  <a:gd name="T54" fmla="*/ 2147483646 w 1261"/>
                  <a:gd name="T55" fmla="*/ 2147483646 h 1044"/>
                  <a:gd name="T56" fmla="*/ 2147483646 w 1261"/>
                  <a:gd name="T57" fmla="*/ 2147483646 h 1044"/>
                  <a:gd name="T58" fmla="*/ 2147483646 w 1261"/>
                  <a:gd name="T59" fmla="*/ 2147483646 h 1044"/>
                  <a:gd name="T60" fmla="*/ 2147483646 w 1261"/>
                  <a:gd name="T61" fmla="*/ 2147483646 h 1044"/>
                  <a:gd name="T62" fmla="*/ 2147483646 w 1261"/>
                  <a:gd name="T63" fmla="*/ 2147483646 h 1044"/>
                  <a:gd name="T64" fmla="*/ 2147483646 w 1261"/>
                  <a:gd name="T65" fmla="*/ 2147483646 h 1044"/>
                  <a:gd name="T66" fmla="*/ 2147483646 w 1261"/>
                  <a:gd name="T67" fmla="*/ 2147483646 h 1044"/>
                  <a:gd name="T68" fmla="*/ 2147483646 w 1261"/>
                  <a:gd name="T69" fmla="*/ 2147483646 h 104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61"/>
                  <a:gd name="T106" fmla="*/ 0 h 1044"/>
                  <a:gd name="T107" fmla="*/ 1261 w 1261"/>
                  <a:gd name="T108" fmla="*/ 1044 h 104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61" h="1044">
                    <a:moveTo>
                      <a:pt x="1221" y="369"/>
                    </a:moveTo>
                    <a:lnTo>
                      <a:pt x="1184" y="361"/>
                    </a:lnTo>
                    <a:lnTo>
                      <a:pt x="1133" y="321"/>
                    </a:lnTo>
                    <a:lnTo>
                      <a:pt x="1093" y="270"/>
                    </a:lnTo>
                    <a:lnTo>
                      <a:pt x="1014" y="259"/>
                    </a:lnTo>
                    <a:lnTo>
                      <a:pt x="903" y="245"/>
                    </a:lnTo>
                    <a:lnTo>
                      <a:pt x="789" y="270"/>
                    </a:lnTo>
                    <a:lnTo>
                      <a:pt x="742" y="264"/>
                    </a:lnTo>
                    <a:lnTo>
                      <a:pt x="687" y="231"/>
                    </a:lnTo>
                    <a:lnTo>
                      <a:pt x="653" y="196"/>
                    </a:lnTo>
                    <a:lnTo>
                      <a:pt x="622" y="154"/>
                    </a:lnTo>
                    <a:lnTo>
                      <a:pt x="562" y="140"/>
                    </a:lnTo>
                    <a:lnTo>
                      <a:pt x="509" y="117"/>
                    </a:lnTo>
                    <a:lnTo>
                      <a:pt x="486" y="73"/>
                    </a:lnTo>
                    <a:lnTo>
                      <a:pt x="472" y="0"/>
                    </a:lnTo>
                    <a:lnTo>
                      <a:pt x="395" y="51"/>
                    </a:lnTo>
                    <a:lnTo>
                      <a:pt x="227" y="164"/>
                    </a:lnTo>
                    <a:lnTo>
                      <a:pt x="128" y="193"/>
                    </a:lnTo>
                    <a:lnTo>
                      <a:pt x="136" y="420"/>
                    </a:lnTo>
                    <a:lnTo>
                      <a:pt x="67" y="548"/>
                    </a:lnTo>
                    <a:lnTo>
                      <a:pt x="12" y="661"/>
                    </a:lnTo>
                    <a:lnTo>
                      <a:pt x="0" y="778"/>
                    </a:lnTo>
                    <a:lnTo>
                      <a:pt x="103" y="851"/>
                    </a:lnTo>
                    <a:lnTo>
                      <a:pt x="166" y="841"/>
                    </a:lnTo>
                    <a:lnTo>
                      <a:pt x="268" y="800"/>
                    </a:lnTo>
                    <a:lnTo>
                      <a:pt x="344" y="902"/>
                    </a:lnTo>
                    <a:lnTo>
                      <a:pt x="432" y="877"/>
                    </a:lnTo>
                    <a:lnTo>
                      <a:pt x="460" y="993"/>
                    </a:lnTo>
                    <a:lnTo>
                      <a:pt x="596" y="1044"/>
                    </a:lnTo>
                    <a:lnTo>
                      <a:pt x="611" y="953"/>
                    </a:lnTo>
                    <a:lnTo>
                      <a:pt x="979" y="610"/>
                    </a:lnTo>
                    <a:lnTo>
                      <a:pt x="1196" y="661"/>
                    </a:lnTo>
                    <a:lnTo>
                      <a:pt x="1261" y="588"/>
                    </a:lnTo>
                    <a:lnTo>
                      <a:pt x="1261" y="446"/>
                    </a:lnTo>
                    <a:lnTo>
                      <a:pt x="1221" y="369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58">
                <a:extLst>
                  <a:ext uri="{FF2B5EF4-FFF2-40B4-BE49-F238E27FC236}">
                    <a16:creationId xmlns:a16="http://schemas.microsoft.com/office/drawing/2014/main" id="{191FE6A4-39CE-422C-AE7F-E701136D4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1175" y="3265488"/>
                <a:ext cx="363538" cy="436562"/>
              </a:xfrm>
              <a:custGeom>
                <a:avLst/>
                <a:gdLst>
                  <a:gd name="T0" fmla="*/ 2147483646 w 917"/>
                  <a:gd name="T1" fmla="*/ 2147483646 h 1101"/>
                  <a:gd name="T2" fmla="*/ 2147483646 w 917"/>
                  <a:gd name="T3" fmla="*/ 2147483646 h 1101"/>
                  <a:gd name="T4" fmla="*/ 2147483646 w 917"/>
                  <a:gd name="T5" fmla="*/ 2147483646 h 1101"/>
                  <a:gd name="T6" fmla="*/ 2147483646 w 917"/>
                  <a:gd name="T7" fmla="*/ 2147483646 h 1101"/>
                  <a:gd name="T8" fmla="*/ 2147483646 w 917"/>
                  <a:gd name="T9" fmla="*/ 2147483646 h 1101"/>
                  <a:gd name="T10" fmla="*/ 2147483646 w 917"/>
                  <a:gd name="T11" fmla="*/ 2147483646 h 1101"/>
                  <a:gd name="T12" fmla="*/ 2147483646 w 917"/>
                  <a:gd name="T13" fmla="*/ 0 h 1101"/>
                  <a:gd name="T14" fmla="*/ 2147483646 w 917"/>
                  <a:gd name="T15" fmla="*/ 2147483646 h 1101"/>
                  <a:gd name="T16" fmla="*/ 0 w 917"/>
                  <a:gd name="T17" fmla="*/ 2147483646 h 1101"/>
                  <a:gd name="T18" fmla="*/ 0 w 917"/>
                  <a:gd name="T19" fmla="*/ 2147483646 h 1101"/>
                  <a:gd name="T20" fmla="*/ 2147483646 w 917"/>
                  <a:gd name="T21" fmla="*/ 2147483646 h 1101"/>
                  <a:gd name="T22" fmla="*/ 2147483646 w 917"/>
                  <a:gd name="T23" fmla="*/ 2147483646 h 1101"/>
                  <a:gd name="T24" fmla="*/ 2147483646 w 917"/>
                  <a:gd name="T25" fmla="*/ 2147483646 h 1101"/>
                  <a:gd name="T26" fmla="*/ 2147483646 w 917"/>
                  <a:gd name="T27" fmla="*/ 2147483646 h 1101"/>
                  <a:gd name="T28" fmla="*/ 2147483646 w 917"/>
                  <a:gd name="T29" fmla="*/ 2147483646 h 1101"/>
                  <a:gd name="T30" fmla="*/ 2147483646 w 917"/>
                  <a:gd name="T31" fmla="*/ 2147483646 h 1101"/>
                  <a:gd name="T32" fmla="*/ 2147483646 w 917"/>
                  <a:gd name="T33" fmla="*/ 2147483646 h 1101"/>
                  <a:gd name="T34" fmla="*/ 2147483646 w 917"/>
                  <a:gd name="T35" fmla="*/ 2147483646 h 1101"/>
                  <a:gd name="T36" fmla="*/ 2147483646 w 917"/>
                  <a:gd name="T37" fmla="*/ 2147483646 h 1101"/>
                  <a:gd name="T38" fmla="*/ 2147483646 w 917"/>
                  <a:gd name="T39" fmla="*/ 2147483646 h 1101"/>
                  <a:gd name="T40" fmla="*/ 2147483646 w 917"/>
                  <a:gd name="T41" fmla="*/ 2147483646 h 1101"/>
                  <a:gd name="T42" fmla="*/ 2147483646 w 917"/>
                  <a:gd name="T43" fmla="*/ 2147483646 h 1101"/>
                  <a:gd name="T44" fmla="*/ 2147483646 w 917"/>
                  <a:gd name="T45" fmla="*/ 2147483646 h 1101"/>
                  <a:gd name="T46" fmla="*/ 2147483646 w 917"/>
                  <a:gd name="T47" fmla="*/ 2147483646 h 1101"/>
                  <a:gd name="T48" fmla="*/ 2147483646 w 917"/>
                  <a:gd name="T49" fmla="*/ 2147483646 h 110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17"/>
                  <a:gd name="T76" fmla="*/ 0 h 1101"/>
                  <a:gd name="T77" fmla="*/ 917 w 917"/>
                  <a:gd name="T78" fmla="*/ 1101 h 110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17" h="1101">
                    <a:moveTo>
                      <a:pt x="778" y="483"/>
                    </a:moveTo>
                    <a:lnTo>
                      <a:pt x="738" y="395"/>
                    </a:lnTo>
                    <a:lnTo>
                      <a:pt x="726" y="241"/>
                    </a:lnTo>
                    <a:lnTo>
                      <a:pt x="665" y="219"/>
                    </a:lnTo>
                    <a:lnTo>
                      <a:pt x="690" y="63"/>
                    </a:lnTo>
                    <a:lnTo>
                      <a:pt x="600" y="51"/>
                    </a:lnTo>
                    <a:lnTo>
                      <a:pt x="383" y="0"/>
                    </a:lnTo>
                    <a:lnTo>
                      <a:pt x="15" y="343"/>
                    </a:lnTo>
                    <a:lnTo>
                      <a:pt x="0" y="434"/>
                    </a:lnTo>
                    <a:lnTo>
                      <a:pt x="0" y="594"/>
                    </a:lnTo>
                    <a:lnTo>
                      <a:pt x="117" y="661"/>
                    </a:lnTo>
                    <a:lnTo>
                      <a:pt x="270" y="726"/>
                    </a:lnTo>
                    <a:lnTo>
                      <a:pt x="270" y="786"/>
                    </a:lnTo>
                    <a:lnTo>
                      <a:pt x="446" y="772"/>
                    </a:lnTo>
                    <a:lnTo>
                      <a:pt x="523" y="825"/>
                    </a:lnTo>
                    <a:lnTo>
                      <a:pt x="574" y="902"/>
                    </a:lnTo>
                    <a:lnTo>
                      <a:pt x="625" y="987"/>
                    </a:lnTo>
                    <a:lnTo>
                      <a:pt x="639" y="1016"/>
                    </a:lnTo>
                    <a:lnTo>
                      <a:pt x="738" y="1052"/>
                    </a:lnTo>
                    <a:lnTo>
                      <a:pt x="852" y="1101"/>
                    </a:lnTo>
                    <a:lnTo>
                      <a:pt x="894" y="977"/>
                    </a:lnTo>
                    <a:lnTo>
                      <a:pt x="917" y="912"/>
                    </a:lnTo>
                    <a:lnTo>
                      <a:pt x="880" y="772"/>
                    </a:lnTo>
                    <a:lnTo>
                      <a:pt x="832" y="559"/>
                    </a:lnTo>
                    <a:lnTo>
                      <a:pt x="778" y="48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59">
                <a:extLst>
                  <a:ext uri="{FF2B5EF4-FFF2-40B4-BE49-F238E27FC236}">
                    <a16:creationId xmlns:a16="http://schemas.microsoft.com/office/drawing/2014/main" id="{6AAB0CB6-13B1-4B30-AF2D-9803A2B33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97713" y="3125788"/>
                <a:ext cx="344487" cy="331787"/>
              </a:xfrm>
              <a:custGeom>
                <a:avLst/>
                <a:gdLst>
                  <a:gd name="T0" fmla="*/ 2147483646 w 864"/>
                  <a:gd name="T1" fmla="*/ 2147483646 h 834"/>
                  <a:gd name="T2" fmla="*/ 2147483646 w 864"/>
                  <a:gd name="T3" fmla="*/ 2147483646 h 834"/>
                  <a:gd name="T4" fmla="*/ 2147483646 w 864"/>
                  <a:gd name="T5" fmla="*/ 2147483646 h 834"/>
                  <a:gd name="T6" fmla="*/ 2147483646 w 864"/>
                  <a:gd name="T7" fmla="*/ 2147483646 h 834"/>
                  <a:gd name="T8" fmla="*/ 2147483646 w 864"/>
                  <a:gd name="T9" fmla="*/ 2147483646 h 834"/>
                  <a:gd name="T10" fmla="*/ 2147483646 w 864"/>
                  <a:gd name="T11" fmla="*/ 2147483646 h 834"/>
                  <a:gd name="T12" fmla="*/ 2147483646 w 864"/>
                  <a:gd name="T13" fmla="*/ 0 h 834"/>
                  <a:gd name="T14" fmla="*/ 2147483646 w 864"/>
                  <a:gd name="T15" fmla="*/ 2147483646 h 834"/>
                  <a:gd name="T16" fmla="*/ 2147483646 w 864"/>
                  <a:gd name="T17" fmla="*/ 2147483646 h 834"/>
                  <a:gd name="T18" fmla="*/ 2147483646 w 864"/>
                  <a:gd name="T19" fmla="*/ 2147483646 h 834"/>
                  <a:gd name="T20" fmla="*/ 0 w 864"/>
                  <a:gd name="T21" fmla="*/ 2147483646 h 834"/>
                  <a:gd name="T22" fmla="*/ 2147483646 w 864"/>
                  <a:gd name="T23" fmla="*/ 2147483646 h 834"/>
                  <a:gd name="T24" fmla="*/ 2147483646 w 864"/>
                  <a:gd name="T25" fmla="*/ 2147483646 h 834"/>
                  <a:gd name="T26" fmla="*/ 2147483646 w 864"/>
                  <a:gd name="T27" fmla="*/ 2147483646 h 834"/>
                  <a:gd name="T28" fmla="*/ 2147483646 w 864"/>
                  <a:gd name="T29" fmla="*/ 2147483646 h 834"/>
                  <a:gd name="T30" fmla="*/ 2147483646 w 864"/>
                  <a:gd name="T31" fmla="*/ 2147483646 h 834"/>
                  <a:gd name="T32" fmla="*/ 2147483646 w 864"/>
                  <a:gd name="T33" fmla="*/ 2147483646 h 834"/>
                  <a:gd name="T34" fmla="*/ 2147483646 w 864"/>
                  <a:gd name="T35" fmla="*/ 2147483646 h 834"/>
                  <a:gd name="T36" fmla="*/ 2147483646 w 864"/>
                  <a:gd name="T37" fmla="*/ 2147483646 h 834"/>
                  <a:gd name="T38" fmla="*/ 2147483646 w 864"/>
                  <a:gd name="T39" fmla="*/ 2147483646 h 834"/>
                  <a:gd name="T40" fmla="*/ 2147483646 w 864"/>
                  <a:gd name="T41" fmla="*/ 2147483646 h 834"/>
                  <a:gd name="T42" fmla="*/ 2147483646 w 864"/>
                  <a:gd name="T43" fmla="*/ 2147483646 h 834"/>
                  <a:gd name="T44" fmla="*/ 2147483646 w 864"/>
                  <a:gd name="T45" fmla="*/ 2147483646 h 834"/>
                  <a:gd name="T46" fmla="*/ 2147483646 w 864"/>
                  <a:gd name="T47" fmla="*/ 2147483646 h 834"/>
                  <a:gd name="T48" fmla="*/ 2147483646 w 864"/>
                  <a:gd name="T49" fmla="*/ 2147483646 h 834"/>
                  <a:gd name="T50" fmla="*/ 2147483646 w 864"/>
                  <a:gd name="T51" fmla="*/ 2147483646 h 834"/>
                  <a:gd name="T52" fmla="*/ 2147483646 w 864"/>
                  <a:gd name="T53" fmla="*/ 2147483646 h 83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64"/>
                  <a:gd name="T82" fmla="*/ 0 h 834"/>
                  <a:gd name="T83" fmla="*/ 864 w 864"/>
                  <a:gd name="T84" fmla="*/ 834 h 83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64" h="834">
                    <a:moveTo>
                      <a:pt x="864" y="300"/>
                    </a:moveTo>
                    <a:lnTo>
                      <a:pt x="785" y="260"/>
                    </a:lnTo>
                    <a:lnTo>
                      <a:pt x="646" y="199"/>
                    </a:lnTo>
                    <a:lnTo>
                      <a:pt x="533" y="187"/>
                    </a:lnTo>
                    <a:lnTo>
                      <a:pt x="434" y="187"/>
                    </a:lnTo>
                    <a:lnTo>
                      <a:pt x="343" y="124"/>
                    </a:lnTo>
                    <a:lnTo>
                      <a:pt x="138" y="0"/>
                    </a:lnTo>
                    <a:lnTo>
                      <a:pt x="25" y="110"/>
                    </a:lnTo>
                    <a:lnTo>
                      <a:pt x="65" y="187"/>
                    </a:lnTo>
                    <a:lnTo>
                      <a:pt x="65" y="329"/>
                    </a:lnTo>
                    <a:lnTo>
                      <a:pt x="0" y="402"/>
                    </a:lnTo>
                    <a:lnTo>
                      <a:pt x="90" y="414"/>
                    </a:lnTo>
                    <a:lnTo>
                      <a:pt x="65" y="570"/>
                    </a:lnTo>
                    <a:lnTo>
                      <a:pt x="126" y="592"/>
                    </a:lnTo>
                    <a:lnTo>
                      <a:pt x="138" y="746"/>
                    </a:lnTo>
                    <a:lnTo>
                      <a:pt x="178" y="834"/>
                    </a:lnTo>
                    <a:lnTo>
                      <a:pt x="317" y="809"/>
                    </a:lnTo>
                    <a:lnTo>
                      <a:pt x="419" y="746"/>
                    </a:lnTo>
                    <a:lnTo>
                      <a:pt x="661" y="734"/>
                    </a:lnTo>
                    <a:lnTo>
                      <a:pt x="722" y="785"/>
                    </a:lnTo>
                    <a:lnTo>
                      <a:pt x="777" y="797"/>
                    </a:lnTo>
                    <a:lnTo>
                      <a:pt x="831" y="768"/>
                    </a:lnTo>
                    <a:lnTo>
                      <a:pt x="813" y="681"/>
                    </a:lnTo>
                    <a:lnTo>
                      <a:pt x="762" y="604"/>
                    </a:lnTo>
                    <a:lnTo>
                      <a:pt x="850" y="476"/>
                    </a:lnTo>
                    <a:lnTo>
                      <a:pt x="802" y="388"/>
                    </a:lnTo>
                    <a:lnTo>
                      <a:pt x="864" y="30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60">
                <a:extLst>
                  <a:ext uri="{FF2B5EF4-FFF2-40B4-BE49-F238E27FC236}">
                    <a16:creationId xmlns:a16="http://schemas.microsoft.com/office/drawing/2014/main" id="{8BDD2452-4232-4371-B885-83C8832CB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0925" y="3151188"/>
                <a:ext cx="319088" cy="325437"/>
              </a:xfrm>
              <a:custGeom>
                <a:avLst/>
                <a:gdLst>
                  <a:gd name="T0" fmla="*/ 2147483646 w 803"/>
                  <a:gd name="T1" fmla="*/ 2147483646 h 822"/>
                  <a:gd name="T2" fmla="*/ 2147483646 w 803"/>
                  <a:gd name="T3" fmla="*/ 2147483646 h 822"/>
                  <a:gd name="T4" fmla="*/ 2147483646 w 803"/>
                  <a:gd name="T5" fmla="*/ 2147483646 h 822"/>
                  <a:gd name="T6" fmla="*/ 2147483646 w 803"/>
                  <a:gd name="T7" fmla="*/ 2147483646 h 822"/>
                  <a:gd name="T8" fmla="*/ 2147483646 w 803"/>
                  <a:gd name="T9" fmla="*/ 2147483646 h 822"/>
                  <a:gd name="T10" fmla="*/ 2147483646 w 803"/>
                  <a:gd name="T11" fmla="*/ 2147483646 h 822"/>
                  <a:gd name="T12" fmla="*/ 2147483646 w 803"/>
                  <a:gd name="T13" fmla="*/ 0 h 822"/>
                  <a:gd name="T14" fmla="*/ 2147483646 w 803"/>
                  <a:gd name="T15" fmla="*/ 2147483646 h 822"/>
                  <a:gd name="T16" fmla="*/ 2147483646 w 803"/>
                  <a:gd name="T17" fmla="*/ 2147483646 h 822"/>
                  <a:gd name="T18" fmla="*/ 2147483646 w 803"/>
                  <a:gd name="T19" fmla="*/ 2147483646 h 822"/>
                  <a:gd name="T20" fmla="*/ 2147483646 w 803"/>
                  <a:gd name="T21" fmla="*/ 2147483646 h 822"/>
                  <a:gd name="T22" fmla="*/ 2147483646 w 803"/>
                  <a:gd name="T23" fmla="*/ 2147483646 h 822"/>
                  <a:gd name="T24" fmla="*/ 2147483646 w 803"/>
                  <a:gd name="T25" fmla="*/ 2147483646 h 822"/>
                  <a:gd name="T26" fmla="*/ 2147483646 w 803"/>
                  <a:gd name="T27" fmla="*/ 2147483646 h 822"/>
                  <a:gd name="T28" fmla="*/ 0 w 803"/>
                  <a:gd name="T29" fmla="*/ 2147483646 h 822"/>
                  <a:gd name="T30" fmla="*/ 2147483646 w 803"/>
                  <a:gd name="T31" fmla="*/ 2147483646 h 822"/>
                  <a:gd name="T32" fmla="*/ 2147483646 w 803"/>
                  <a:gd name="T33" fmla="*/ 2147483646 h 822"/>
                  <a:gd name="T34" fmla="*/ 2147483646 w 803"/>
                  <a:gd name="T35" fmla="*/ 2147483646 h 822"/>
                  <a:gd name="T36" fmla="*/ 2147483646 w 803"/>
                  <a:gd name="T37" fmla="*/ 2147483646 h 822"/>
                  <a:gd name="T38" fmla="*/ 2147483646 w 803"/>
                  <a:gd name="T39" fmla="*/ 2147483646 h 822"/>
                  <a:gd name="T40" fmla="*/ 2147483646 w 803"/>
                  <a:gd name="T41" fmla="*/ 2147483646 h 822"/>
                  <a:gd name="T42" fmla="*/ 2147483646 w 803"/>
                  <a:gd name="T43" fmla="*/ 2147483646 h 822"/>
                  <a:gd name="T44" fmla="*/ 2147483646 w 803"/>
                  <a:gd name="T45" fmla="*/ 2147483646 h 822"/>
                  <a:gd name="T46" fmla="*/ 2147483646 w 803"/>
                  <a:gd name="T47" fmla="*/ 2147483646 h 822"/>
                  <a:gd name="T48" fmla="*/ 2147483646 w 803"/>
                  <a:gd name="T49" fmla="*/ 2147483646 h 82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03"/>
                  <a:gd name="T76" fmla="*/ 0 h 822"/>
                  <a:gd name="T77" fmla="*/ 803 w 803"/>
                  <a:gd name="T78" fmla="*/ 822 h 82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03" h="822">
                    <a:moveTo>
                      <a:pt x="803" y="567"/>
                    </a:moveTo>
                    <a:lnTo>
                      <a:pt x="803" y="520"/>
                    </a:lnTo>
                    <a:lnTo>
                      <a:pt x="534" y="176"/>
                    </a:lnTo>
                    <a:lnTo>
                      <a:pt x="511" y="88"/>
                    </a:lnTo>
                    <a:lnTo>
                      <a:pt x="418" y="88"/>
                    </a:lnTo>
                    <a:lnTo>
                      <a:pt x="383" y="23"/>
                    </a:lnTo>
                    <a:lnTo>
                      <a:pt x="216" y="0"/>
                    </a:lnTo>
                    <a:lnTo>
                      <a:pt x="179" y="9"/>
                    </a:lnTo>
                    <a:lnTo>
                      <a:pt x="165" y="62"/>
                    </a:lnTo>
                    <a:lnTo>
                      <a:pt x="151" y="137"/>
                    </a:lnTo>
                    <a:lnTo>
                      <a:pt x="140" y="187"/>
                    </a:lnTo>
                    <a:lnTo>
                      <a:pt x="102" y="238"/>
                    </a:lnTo>
                    <a:lnTo>
                      <a:pt x="40" y="326"/>
                    </a:lnTo>
                    <a:lnTo>
                      <a:pt x="88" y="414"/>
                    </a:lnTo>
                    <a:lnTo>
                      <a:pt x="0" y="542"/>
                    </a:lnTo>
                    <a:lnTo>
                      <a:pt x="51" y="619"/>
                    </a:lnTo>
                    <a:lnTo>
                      <a:pt x="69" y="706"/>
                    </a:lnTo>
                    <a:lnTo>
                      <a:pt x="74" y="735"/>
                    </a:lnTo>
                    <a:lnTo>
                      <a:pt x="301" y="786"/>
                    </a:lnTo>
                    <a:lnTo>
                      <a:pt x="367" y="797"/>
                    </a:lnTo>
                    <a:lnTo>
                      <a:pt x="483" y="822"/>
                    </a:lnTo>
                    <a:lnTo>
                      <a:pt x="534" y="808"/>
                    </a:lnTo>
                    <a:lnTo>
                      <a:pt x="698" y="747"/>
                    </a:lnTo>
                    <a:lnTo>
                      <a:pt x="661" y="644"/>
                    </a:lnTo>
                    <a:lnTo>
                      <a:pt x="803" y="56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61">
                <a:extLst>
                  <a:ext uri="{FF2B5EF4-FFF2-40B4-BE49-F238E27FC236}">
                    <a16:creationId xmlns:a16="http://schemas.microsoft.com/office/drawing/2014/main" id="{FE132D2B-0B38-4F12-84AB-6D8B787BBE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6078" y="3376414"/>
                <a:ext cx="679450" cy="655637"/>
              </a:xfrm>
              <a:custGeom>
                <a:avLst/>
                <a:gdLst>
                  <a:gd name="T0" fmla="*/ 2147483646 w 1711"/>
                  <a:gd name="T1" fmla="*/ 0 h 1654"/>
                  <a:gd name="T2" fmla="*/ 2147483646 w 1711"/>
                  <a:gd name="T3" fmla="*/ 2147483646 h 1654"/>
                  <a:gd name="T4" fmla="*/ 2147483646 w 1711"/>
                  <a:gd name="T5" fmla="*/ 2147483646 h 1654"/>
                  <a:gd name="T6" fmla="*/ 2147483646 w 1711"/>
                  <a:gd name="T7" fmla="*/ 2147483646 h 1654"/>
                  <a:gd name="T8" fmla="*/ 2147483646 w 1711"/>
                  <a:gd name="T9" fmla="*/ 2147483646 h 1654"/>
                  <a:gd name="T10" fmla="*/ 2147483646 w 1711"/>
                  <a:gd name="T11" fmla="*/ 2147483646 h 1654"/>
                  <a:gd name="T12" fmla="*/ 2147483646 w 1711"/>
                  <a:gd name="T13" fmla="*/ 2147483646 h 1654"/>
                  <a:gd name="T14" fmla="*/ 2147483646 w 1711"/>
                  <a:gd name="T15" fmla="*/ 2147483646 h 1654"/>
                  <a:gd name="T16" fmla="*/ 2147483646 w 1711"/>
                  <a:gd name="T17" fmla="*/ 2147483646 h 1654"/>
                  <a:gd name="T18" fmla="*/ 2147483646 w 1711"/>
                  <a:gd name="T19" fmla="*/ 2147483646 h 1654"/>
                  <a:gd name="T20" fmla="*/ 2147483646 w 1711"/>
                  <a:gd name="T21" fmla="*/ 2147483646 h 1654"/>
                  <a:gd name="T22" fmla="*/ 2147483646 w 1711"/>
                  <a:gd name="T23" fmla="*/ 2147483646 h 1654"/>
                  <a:gd name="T24" fmla="*/ 2147483646 w 1711"/>
                  <a:gd name="T25" fmla="*/ 2147483646 h 1654"/>
                  <a:gd name="T26" fmla="*/ 2147483646 w 1711"/>
                  <a:gd name="T27" fmla="*/ 2147483646 h 1654"/>
                  <a:gd name="T28" fmla="*/ 2147483646 w 1711"/>
                  <a:gd name="T29" fmla="*/ 2147483646 h 1654"/>
                  <a:gd name="T30" fmla="*/ 2147483646 w 1711"/>
                  <a:gd name="T31" fmla="*/ 2147483646 h 1654"/>
                  <a:gd name="T32" fmla="*/ 2147483646 w 1711"/>
                  <a:gd name="T33" fmla="*/ 2147483646 h 1654"/>
                  <a:gd name="T34" fmla="*/ 0 w 1711"/>
                  <a:gd name="T35" fmla="*/ 2147483646 h 1654"/>
                  <a:gd name="T36" fmla="*/ 2147483646 w 1711"/>
                  <a:gd name="T37" fmla="*/ 2147483646 h 1654"/>
                  <a:gd name="T38" fmla="*/ 2147483646 w 1711"/>
                  <a:gd name="T39" fmla="*/ 2147483646 h 1654"/>
                  <a:gd name="T40" fmla="*/ 2147483646 w 1711"/>
                  <a:gd name="T41" fmla="*/ 2147483646 h 1654"/>
                  <a:gd name="T42" fmla="*/ 2147483646 w 1711"/>
                  <a:gd name="T43" fmla="*/ 2147483646 h 1654"/>
                  <a:gd name="T44" fmla="*/ 2147483646 w 1711"/>
                  <a:gd name="T45" fmla="*/ 2147483646 h 1654"/>
                  <a:gd name="T46" fmla="*/ 2147483646 w 1711"/>
                  <a:gd name="T47" fmla="*/ 2147483646 h 1654"/>
                  <a:gd name="T48" fmla="*/ 2147483646 w 1711"/>
                  <a:gd name="T49" fmla="*/ 2147483646 h 1654"/>
                  <a:gd name="T50" fmla="*/ 2147483646 w 1711"/>
                  <a:gd name="T51" fmla="*/ 2147483646 h 1654"/>
                  <a:gd name="T52" fmla="*/ 2147483646 w 1711"/>
                  <a:gd name="T53" fmla="*/ 2147483646 h 1654"/>
                  <a:gd name="T54" fmla="*/ 2147483646 w 1711"/>
                  <a:gd name="T55" fmla="*/ 2147483646 h 1654"/>
                  <a:gd name="T56" fmla="*/ 2147483646 w 1711"/>
                  <a:gd name="T57" fmla="*/ 2147483646 h 1654"/>
                  <a:gd name="T58" fmla="*/ 2147483646 w 1711"/>
                  <a:gd name="T59" fmla="*/ 2147483646 h 1654"/>
                  <a:gd name="T60" fmla="*/ 2147483646 w 1711"/>
                  <a:gd name="T61" fmla="*/ 2147483646 h 1654"/>
                  <a:gd name="T62" fmla="*/ 2147483646 w 1711"/>
                  <a:gd name="T63" fmla="*/ 2147483646 h 1654"/>
                  <a:gd name="T64" fmla="*/ 2147483646 w 1711"/>
                  <a:gd name="T65" fmla="*/ 2147483646 h 1654"/>
                  <a:gd name="T66" fmla="*/ 2147483646 w 1711"/>
                  <a:gd name="T67" fmla="*/ 2147483646 h 1654"/>
                  <a:gd name="T68" fmla="*/ 2147483646 w 1711"/>
                  <a:gd name="T69" fmla="*/ 0 h 165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711"/>
                  <a:gd name="T106" fmla="*/ 0 h 1654"/>
                  <a:gd name="T107" fmla="*/ 1711 w 1711"/>
                  <a:gd name="T108" fmla="*/ 1654 h 165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711" h="1654">
                    <a:moveTo>
                      <a:pt x="871" y="0"/>
                    </a:moveTo>
                    <a:lnTo>
                      <a:pt x="729" y="77"/>
                    </a:lnTo>
                    <a:lnTo>
                      <a:pt x="766" y="180"/>
                    </a:lnTo>
                    <a:lnTo>
                      <a:pt x="602" y="241"/>
                    </a:lnTo>
                    <a:lnTo>
                      <a:pt x="551" y="255"/>
                    </a:lnTo>
                    <a:lnTo>
                      <a:pt x="435" y="230"/>
                    </a:lnTo>
                    <a:lnTo>
                      <a:pt x="369" y="219"/>
                    </a:lnTo>
                    <a:lnTo>
                      <a:pt x="295" y="261"/>
                    </a:lnTo>
                    <a:lnTo>
                      <a:pt x="244" y="281"/>
                    </a:lnTo>
                    <a:lnTo>
                      <a:pt x="219" y="273"/>
                    </a:lnTo>
                    <a:lnTo>
                      <a:pt x="227" y="582"/>
                    </a:lnTo>
                    <a:lnTo>
                      <a:pt x="219" y="809"/>
                    </a:lnTo>
                    <a:lnTo>
                      <a:pt x="273" y="817"/>
                    </a:lnTo>
                    <a:lnTo>
                      <a:pt x="273" y="906"/>
                    </a:lnTo>
                    <a:lnTo>
                      <a:pt x="208" y="1104"/>
                    </a:lnTo>
                    <a:lnTo>
                      <a:pt x="156" y="1218"/>
                    </a:lnTo>
                    <a:lnTo>
                      <a:pt x="40" y="1345"/>
                    </a:lnTo>
                    <a:lnTo>
                      <a:pt x="0" y="1422"/>
                    </a:lnTo>
                    <a:lnTo>
                      <a:pt x="145" y="1512"/>
                    </a:lnTo>
                    <a:lnTo>
                      <a:pt x="261" y="1447"/>
                    </a:lnTo>
                    <a:lnTo>
                      <a:pt x="364" y="1654"/>
                    </a:lnTo>
                    <a:lnTo>
                      <a:pt x="812" y="1441"/>
                    </a:lnTo>
                    <a:lnTo>
                      <a:pt x="1711" y="573"/>
                    </a:lnTo>
                    <a:lnTo>
                      <a:pt x="1606" y="573"/>
                    </a:lnTo>
                    <a:lnTo>
                      <a:pt x="1544" y="533"/>
                    </a:lnTo>
                    <a:lnTo>
                      <a:pt x="1495" y="559"/>
                    </a:lnTo>
                    <a:lnTo>
                      <a:pt x="1402" y="523"/>
                    </a:lnTo>
                    <a:lnTo>
                      <a:pt x="1379" y="407"/>
                    </a:lnTo>
                    <a:lnTo>
                      <a:pt x="1288" y="397"/>
                    </a:lnTo>
                    <a:lnTo>
                      <a:pt x="1252" y="292"/>
                    </a:lnTo>
                    <a:lnTo>
                      <a:pt x="1201" y="332"/>
                    </a:lnTo>
                    <a:lnTo>
                      <a:pt x="1098" y="281"/>
                    </a:lnTo>
                    <a:lnTo>
                      <a:pt x="985" y="255"/>
                    </a:lnTo>
                    <a:lnTo>
                      <a:pt x="922" y="128"/>
                    </a:lnTo>
                    <a:lnTo>
                      <a:pt x="871" y="0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62">
                <a:extLst>
                  <a:ext uri="{FF2B5EF4-FFF2-40B4-BE49-F238E27FC236}">
                    <a16:creationId xmlns:a16="http://schemas.microsoft.com/office/drawing/2014/main" id="{00B3EACD-B56D-4592-8A5E-FAC0A3DF7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69051" y="3417858"/>
                <a:ext cx="351449" cy="492528"/>
              </a:xfrm>
              <a:custGeom>
                <a:avLst/>
                <a:gdLst>
                  <a:gd name="T0" fmla="*/ 2147483646 w 885"/>
                  <a:gd name="T1" fmla="*/ 2147483646 h 1240"/>
                  <a:gd name="T2" fmla="*/ 2147483646 w 885"/>
                  <a:gd name="T3" fmla="*/ 2147483646 h 1240"/>
                  <a:gd name="T4" fmla="*/ 2147483646 w 885"/>
                  <a:gd name="T5" fmla="*/ 2147483646 h 1240"/>
                  <a:gd name="T6" fmla="*/ 2147483646 w 885"/>
                  <a:gd name="T7" fmla="*/ 2147483646 h 1240"/>
                  <a:gd name="T8" fmla="*/ 2147483646 w 885"/>
                  <a:gd name="T9" fmla="*/ 2147483646 h 1240"/>
                  <a:gd name="T10" fmla="*/ 2147483646 w 885"/>
                  <a:gd name="T11" fmla="*/ 0 h 1240"/>
                  <a:gd name="T12" fmla="*/ 2147483646 w 885"/>
                  <a:gd name="T13" fmla="*/ 2147483646 h 1240"/>
                  <a:gd name="T14" fmla="*/ 2147483646 w 885"/>
                  <a:gd name="T15" fmla="*/ 2147483646 h 1240"/>
                  <a:gd name="T16" fmla="*/ 0 w 885"/>
                  <a:gd name="T17" fmla="*/ 2147483646 h 1240"/>
                  <a:gd name="T18" fmla="*/ 2147483646 w 885"/>
                  <a:gd name="T19" fmla="*/ 2147483646 h 1240"/>
                  <a:gd name="T20" fmla="*/ 2147483646 w 885"/>
                  <a:gd name="T21" fmla="*/ 2147483646 h 1240"/>
                  <a:gd name="T22" fmla="*/ 2147483646 w 885"/>
                  <a:gd name="T23" fmla="*/ 2147483646 h 1240"/>
                  <a:gd name="T24" fmla="*/ 2147483646 w 885"/>
                  <a:gd name="T25" fmla="*/ 2147483646 h 1240"/>
                  <a:gd name="T26" fmla="*/ 2147483646 w 885"/>
                  <a:gd name="T27" fmla="*/ 2147483646 h 1240"/>
                  <a:gd name="T28" fmla="*/ 2147483646 w 885"/>
                  <a:gd name="T29" fmla="*/ 2147483646 h 1240"/>
                  <a:gd name="T30" fmla="*/ 2147483646 w 885"/>
                  <a:gd name="T31" fmla="*/ 2147483646 h 1240"/>
                  <a:gd name="T32" fmla="*/ 2147483646 w 885"/>
                  <a:gd name="T33" fmla="*/ 2147483646 h 1240"/>
                  <a:gd name="T34" fmla="*/ 2147483646 w 885"/>
                  <a:gd name="T35" fmla="*/ 2147483646 h 1240"/>
                  <a:gd name="T36" fmla="*/ 2147483646 w 885"/>
                  <a:gd name="T37" fmla="*/ 2147483646 h 1240"/>
                  <a:gd name="T38" fmla="*/ 2147483646 w 885"/>
                  <a:gd name="T39" fmla="*/ 2147483646 h 1240"/>
                  <a:gd name="T40" fmla="*/ 2147483646 w 885"/>
                  <a:gd name="T41" fmla="*/ 2147483646 h 1240"/>
                  <a:gd name="T42" fmla="*/ 2147483646 w 885"/>
                  <a:gd name="T43" fmla="*/ 2147483646 h 1240"/>
                  <a:gd name="T44" fmla="*/ 2147483646 w 885"/>
                  <a:gd name="T45" fmla="*/ 2147483646 h 1240"/>
                  <a:gd name="T46" fmla="*/ 2147483646 w 885"/>
                  <a:gd name="T47" fmla="*/ 2147483646 h 1240"/>
                  <a:gd name="T48" fmla="*/ 2147483646 w 885"/>
                  <a:gd name="T49" fmla="*/ 2147483646 h 1240"/>
                  <a:gd name="T50" fmla="*/ 2147483646 w 885"/>
                  <a:gd name="T51" fmla="*/ 2147483646 h 1240"/>
                  <a:gd name="T52" fmla="*/ 2147483646 w 885"/>
                  <a:gd name="T53" fmla="*/ 2147483646 h 1240"/>
                  <a:gd name="T54" fmla="*/ 2147483646 w 885"/>
                  <a:gd name="T55" fmla="*/ 2147483646 h 1240"/>
                  <a:gd name="T56" fmla="*/ 2147483646 w 885"/>
                  <a:gd name="T57" fmla="*/ 2147483646 h 1240"/>
                  <a:gd name="T58" fmla="*/ 2147483646 w 885"/>
                  <a:gd name="T59" fmla="*/ 2147483646 h 1240"/>
                  <a:gd name="T60" fmla="*/ 2147483646 w 885"/>
                  <a:gd name="T61" fmla="*/ 2147483646 h 1240"/>
                  <a:gd name="T62" fmla="*/ 2147483646 w 885"/>
                  <a:gd name="T63" fmla="*/ 2147483646 h 1240"/>
                  <a:gd name="T64" fmla="*/ 2147483646 w 885"/>
                  <a:gd name="T65" fmla="*/ 2147483646 h 1240"/>
                  <a:gd name="T66" fmla="*/ 2147483646 w 885"/>
                  <a:gd name="T67" fmla="*/ 2147483646 h 1240"/>
                  <a:gd name="T68" fmla="*/ 2147483646 w 885"/>
                  <a:gd name="T69" fmla="*/ 2147483646 h 1240"/>
                  <a:gd name="T70" fmla="*/ 2147483646 w 885"/>
                  <a:gd name="T71" fmla="*/ 2147483646 h 1240"/>
                  <a:gd name="T72" fmla="*/ 2147483646 w 885"/>
                  <a:gd name="T73" fmla="*/ 2147483646 h 1240"/>
                  <a:gd name="T74" fmla="*/ 2147483646 w 885"/>
                  <a:gd name="T75" fmla="*/ 2147483646 h 1240"/>
                  <a:gd name="T76" fmla="*/ 2147483646 w 885"/>
                  <a:gd name="T77" fmla="*/ 2147483646 h 1240"/>
                  <a:gd name="T78" fmla="*/ 2147483646 w 885"/>
                  <a:gd name="T79" fmla="*/ 2147483646 h 1240"/>
                  <a:gd name="T80" fmla="*/ 2147483646 w 885"/>
                  <a:gd name="T81" fmla="*/ 2147483646 h 1240"/>
                  <a:gd name="T82" fmla="*/ 2147483646 w 885"/>
                  <a:gd name="T83" fmla="*/ 2147483646 h 12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885"/>
                  <a:gd name="T127" fmla="*/ 0 h 1240"/>
                  <a:gd name="T128" fmla="*/ 885 w 885"/>
                  <a:gd name="T129" fmla="*/ 1240 h 12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885" h="1240">
                    <a:moveTo>
                      <a:pt x="885" y="114"/>
                    </a:moveTo>
                    <a:lnTo>
                      <a:pt x="658" y="63"/>
                    </a:lnTo>
                    <a:lnTo>
                      <a:pt x="653" y="34"/>
                    </a:lnTo>
                    <a:lnTo>
                      <a:pt x="599" y="63"/>
                    </a:lnTo>
                    <a:lnTo>
                      <a:pt x="544" y="51"/>
                    </a:lnTo>
                    <a:lnTo>
                      <a:pt x="483" y="0"/>
                    </a:lnTo>
                    <a:lnTo>
                      <a:pt x="241" y="12"/>
                    </a:lnTo>
                    <a:lnTo>
                      <a:pt x="139" y="75"/>
                    </a:lnTo>
                    <a:lnTo>
                      <a:pt x="0" y="100"/>
                    </a:lnTo>
                    <a:lnTo>
                      <a:pt x="54" y="176"/>
                    </a:lnTo>
                    <a:lnTo>
                      <a:pt x="102" y="389"/>
                    </a:lnTo>
                    <a:lnTo>
                      <a:pt x="139" y="529"/>
                    </a:lnTo>
                    <a:lnTo>
                      <a:pt x="116" y="594"/>
                    </a:lnTo>
                    <a:lnTo>
                      <a:pt x="74" y="718"/>
                    </a:lnTo>
                    <a:lnTo>
                      <a:pt x="114" y="718"/>
                    </a:lnTo>
                    <a:lnTo>
                      <a:pt x="148" y="724"/>
                    </a:lnTo>
                    <a:lnTo>
                      <a:pt x="181" y="736"/>
                    </a:lnTo>
                    <a:lnTo>
                      <a:pt x="227" y="764"/>
                    </a:lnTo>
                    <a:lnTo>
                      <a:pt x="236" y="945"/>
                    </a:lnTo>
                    <a:lnTo>
                      <a:pt x="281" y="922"/>
                    </a:lnTo>
                    <a:lnTo>
                      <a:pt x="303" y="908"/>
                    </a:lnTo>
                    <a:lnTo>
                      <a:pt x="329" y="896"/>
                    </a:lnTo>
                    <a:lnTo>
                      <a:pt x="357" y="892"/>
                    </a:lnTo>
                    <a:lnTo>
                      <a:pt x="380" y="892"/>
                    </a:lnTo>
                    <a:lnTo>
                      <a:pt x="397" y="922"/>
                    </a:lnTo>
                    <a:lnTo>
                      <a:pt x="426" y="1042"/>
                    </a:lnTo>
                    <a:lnTo>
                      <a:pt x="434" y="1084"/>
                    </a:lnTo>
                    <a:lnTo>
                      <a:pt x="422" y="1141"/>
                    </a:lnTo>
                    <a:lnTo>
                      <a:pt x="459" y="1155"/>
                    </a:lnTo>
                    <a:lnTo>
                      <a:pt x="497" y="1178"/>
                    </a:lnTo>
                    <a:lnTo>
                      <a:pt x="530" y="1209"/>
                    </a:lnTo>
                    <a:lnTo>
                      <a:pt x="556" y="1240"/>
                    </a:lnTo>
                    <a:lnTo>
                      <a:pt x="672" y="1113"/>
                    </a:lnTo>
                    <a:lnTo>
                      <a:pt x="724" y="999"/>
                    </a:lnTo>
                    <a:lnTo>
                      <a:pt x="789" y="801"/>
                    </a:lnTo>
                    <a:lnTo>
                      <a:pt x="789" y="712"/>
                    </a:lnTo>
                    <a:lnTo>
                      <a:pt x="735" y="704"/>
                    </a:lnTo>
                    <a:lnTo>
                      <a:pt x="743" y="477"/>
                    </a:lnTo>
                    <a:lnTo>
                      <a:pt x="735" y="168"/>
                    </a:lnTo>
                    <a:lnTo>
                      <a:pt x="760" y="176"/>
                    </a:lnTo>
                    <a:lnTo>
                      <a:pt x="811" y="156"/>
                    </a:lnTo>
                    <a:lnTo>
                      <a:pt x="885" y="11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63">
                <a:extLst>
                  <a:ext uri="{FF2B5EF4-FFF2-40B4-BE49-F238E27FC236}">
                    <a16:creationId xmlns:a16="http://schemas.microsoft.com/office/drawing/2014/main" id="{B9927B0E-5CC8-4641-B9B5-D9ADC4CBC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2938" y="3665538"/>
                <a:ext cx="396875" cy="409575"/>
              </a:xfrm>
              <a:custGeom>
                <a:avLst/>
                <a:gdLst>
                  <a:gd name="T0" fmla="*/ 2147483646 w 1001"/>
                  <a:gd name="T1" fmla="*/ 2147483646 h 1034"/>
                  <a:gd name="T2" fmla="*/ 2147483646 w 1001"/>
                  <a:gd name="T3" fmla="*/ 2147483646 h 1034"/>
                  <a:gd name="T4" fmla="*/ 2147483646 w 1001"/>
                  <a:gd name="T5" fmla="*/ 2147483646 h 1034"/>
                  <a:gd name="T6" fmla="*/ 2147483646 w 1001"/>
                  <a:gd name="T7" fmla="*/ 2147483646 h 1034"/>
                  <a:gd name="T8" fmla="*/ 2147483646 w 1001"/>
                  <a:gd name="T9" fmla="*/ 2147483646 h 1034"/>
                  <a:gd name="T10" fmla="*/ 2147483646 w 1001"/>
                  <a:gd name="T11" fmla="*/ 2147483646 h 1034"/>
                  <a:gd name="T12" fmla="*/ 2147483646 w 1001"/>
                  <a:gd name="T13" fmla="*/ 2147483646 h 1034"/>
                  <a:gd name="T14" fmla="*/ 2147483646 w 1001"/>
                  <a:gd name="T15" fmla="*/ 2147483646 h 1034"/>
                  <a:gd name="T16" fmla="*/ 2147483646 w 1001"/>
                  <a:gd name="T17" fmla="*/ 2147483646 h 1034"/>
                  <a:gd name="T18" fmla="*/ 2147483646 w 1001"/>
                  <a:gd name="T19" fmla="*/ 2147483646 h 1034"/>
                  <a:gd name="T20" fmla="*/ 2147483646 w 1001"/>
                  <a:gd name="T21" fmla="*/ 2147483646 h 1034"/>
                  <a:gd name="T22" fmla="*/ 2147483646 w 1001"/>
                  <a:gd name="T23" fmla="*/ 2147483646 h 1034"/>
                  <a:gd name="T24" fmla="*/ 2147483646 w 1001"/>
                  <a:gd name="T25" fmla="*/ 2147483646 h 1034"/>
                  <a:gd name="T26" fmla="*/ 2147483646 w 1001"/>
                  <a:gd name="T27" fmla="*/ 2147483646 h 1034"/>
                  <a:gd name="T28" fmla="*/ 2147483646 w 1001"/>
                  <a:gd name="T29" fmla="*/ 2147483646 h 1034"/>
                  <a:gd name="T30" fmla="*/ 2147483646 w 1001"/>
                  <a:gd name="T31" fmla="*/ 2147483646 h 1034"/>
                  <a:gd name="T32" fmla="*/ 2147483646 w 1001"/>
                  <a:gd name="T33" fmla="*/ 2147483646 h 1034"/>
                  <a:gd name="T34" fmla="*/ 2147483646 w 1001"/>
                  <a:gd name="T35" fmla="*/ 2147483646 h 1034"/>
                  <a:gd name="T36" fmla="*/ 2147483646 w 1001"/>
                  <a:gd name="T37" fmla="*/ 2147483646 h 1034"/>
                  <a:gd name="T38" fmla="*/ 2147483646 w 1001"/>
                  <a:gd name="T39" fmla="*/ 2147483646 h 1034"/>
                  <a:gd name="T40" fmla="*/ 2147483646 w 1001"/>
                  <a:gd name="T41" fmla="*/ 2147483646 h 1034"/>
                  <a:gd name="T42" fmla="*/ 2147483646 w 1001"/>
                  <a:gd name="T43" fmla="*/ 2147483646 h 1034"/>
                  <a:gd name="T44" fmla="*/ 2147483646 w 1001"/>
                  <a:gd name="T45" fmla="*/ 2147483646 h 1034"/>
                  <a:gd name="T46" fmla="*/ 2147483646 w 1001"/>
                  <a:gd name="T47" fmla="*/ 2147483646 h 1034"/>
                  <a:gd name="T48" fmla="*/ 2147483646 w 1001"/>
                  <a:gd name="T49" fmla="*/ 2147483646 h 1034"/>
                  <a:gd name="T50" fmla="*/ 2147483646 w 1001"/>
                  <a:gd name="T51" fmla="*/ 2147483646 h 1034"/>
                  <a:gd name="T52" fmla="*/ 2147483646 w 1001"/>
                  <a:gd name="T53" fmla="*/ 0 h 1034"/>
                  <a:gd name="T54" fmla="*/ 2147483646 w 1001"/>
                  <a:gd name="T55" fmla="*/ 2147483646 h 1034"/>
                  <a:gd name="T56" fmla="*/ 2147483646 w 1001"/>
                  <a:gd name="T57" fmla="*/ 2147483646 h 1034"/>
                  <a:gd name="T58" fmla="*/ 0 w 1001"/>
                  <a:gd name="T59" fmla="*/ 2147483646 h 1034"/>
                  <a:gd name="T60" fmla="*/ 2147483646 w 1001"/>
                  <a:gd name="T61" fmla="*/ 2147483646 h 1034"/>
                  <a:gd name="T62" fmla="*/ 2147483646 w 1001"/>
                  <a:gd name="T63" fmla="*/ 2147483646 h 1034"/>
                  <a:gd name="T64" fmla="*/ 2147483646 w 1001"/>
                  <a:gd name="T65" fmla="*/ 2147483646 h 1034"/>
                  <a:gd name="T66" fmla="*/ 2147483646 w 1001"/>
                  <a:gd name="T67" fmla="*/ 2147483646 h 1034"/>
                  <a:gd name="T68" fmla="*/ 2147483646 w 1001"/>
                  <a:gd name="T69" fmla="*/ 2147483646 h 1034"/>
                  <a:gd name="T70" fmla="*/ 2147483646 w 1001"/>
                  <a:gd name="T71" fmla="*/ 2147483646 h 1034"/>
                  <a:gd name="T72" fmla="*/ 2147483646 w 1001"/>
                  <a:gd name="T73" fmla="*/ 2147483646 h 1034"/>
                  <a:gd name="T74" fmla="*/ 2147483646 w 1001"/>
                  <a:gd name="T75" fmla="*/ 2147483646 h 1034"/>
                  <a:gd name="T76" fmla="*/ 2147483646 w 1001"/>
                  <a:gd name="T77" fmla="*/ 2147483646 h 103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001"/>
                  <a:gd name="T118" fmla="*/ 0 h 1034"/>
                  <a:gd name="T119" fmla="*/ 1001 w 1001"/>
                  <a:gd name="T120" fmla="*/ 1034 h 103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001" h="1034">
                    <a:moveTo>
                      <a:pt x="1001" y="616"/>
                    </a:moveTo>
                    <a:lnTo>
                      <a:pt x="975" y="585"/>
                    </a:lnTo>
                    <a:lnTo>
                      <a:pt x="942" y="554"/>
                    </a:lnTo>
                    <a:lnTo>
                      <a:pt x="904" y="531"/>
                    </a:lnTo>
                    <a:lnTo>
                      <a:pt x="867" y="517"/>
                    </a:lnTo>
                    <a:lnTo>
                      <a:pt x="879" y="460"/>
                    </a:lnTo>
                    <a:lnTo>
                      <a:pt x="871" y="418"/>
                    </a:lnTo>
                    <a:lnTo>
                      <a:pt x="842" y="298"/>
                    </a:lnTo>
                    <a:lnTo>
                      <a:pt x="825" y="268"/>
                    </a:lnTo>
                    <a:lnTo>
                      <a:pt x="802" y="268"/>
                    </a:lnTo>
                    <a:lnTo>
                      <a:pt x="774" y="272"/>
                    </a:lnTo>
                    <a:lnTo>
                      <a:pt x="748" y="284"/>
                    </a:lnTo>
                    <a:lnTo>
                      <a:pt x="726" y="298"/>
                    </a:lnTo>
                    <a:lnTo>
                      <a:pt x="681" y="321"/>
                    </a:lnTo>
                    <a:lnTo>
                      <a:pt x="672" y="140"/>
                    </a:lnTo>
                    <a:lnTo>
                      <a:pt x="626" y="112"/>
                    </a:lnTo>
                    <a:lnTo>
                      <a:pt x="593" y="100"/>
                    </a:lnTo>
                    <a:lnTo>
                      <a:pt x="559" y="94"/>
                    </a:lnTo>
                    <a:lnTo>
                      <a:pt x="519" y="94"/>
                    </a:lnTo>
                    <a:lnTo>
                      <a:pt x="405" y="45"/>
                    </a:lnTo>
                    <a:lnTo>
                      <a:pt x="306" y="9"/>
                    </a:lnTo>
                    <a:lnTo>
                      <a:pt x="275" y="35"/>
                    </a:lnTo>
                    <a:lnTo>
                      <a:pt x="238" y="57"/>
                    </a:lnTo>
                    <a:lnTo>
                      <a:pt x="196" y="66"/>
                    </a:lnTo>
                    <a:lnTo>
                      <a:pt x="164" y="63"/>
                    </a:lnTo>
                    <a:lnTo>
                      <a:pt x="144" y="45"/>
                    </a:lnTo>
                    <a:lnTo>
                      <a:pt x="111" y="0"/>
                    </a:lnTo>
                    <a:lnTo>
                      <a:pt x="45" y="9"/>
                    </a:lnTo>
                    <a:lnTo>
                      <a:pt x="54" y="159"/>
                    </a:lnTo>
                    <a:lnTo>
                      <a:pt x="0" y="222"/>
                    </a:lnTo>
                    <a:lnTo>
                      <a:pt x="28" y="349"/>
                    </a:lnTo>
                    <a:lnTo>
                      <a:pt x="111" y="838"/>
                    </a:lnTo>
                    <a:lnTo>
                      <a:pt x="201" y="812"/>
                    </a:lnTo>
                    <a:lnTo>
                      <a:pt x="354" y="994"/>
                    </a:lnTo>
                    <a:lnTo>
                      <a:pt x="417" y="1034"/>
                    </a:lnTo>
                    <a:lnTo>
                      <a:pt x="666" y="783"/>
                    </a:lnTo>
                    <a:lnTo>
                      <a:pt x="774" y="704"/>
                    </a:lnTo>
                    <a:lnTo>
                      <a:pt x="961" y="693"/>
                    </a:lnTo>
                    <a:lnTo>
                      <a:pt x="1001" y="61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64">
                <a:extLst>
                  <a:ext uri="{FF2B5EF4-FFF2-40B4-BE49-F238E27FC236}">
                    <a16:creationId xmlns:a16="http://schemas.microsoft.com/office/drawing/2014/main" id="{E35AB469-C24C-4EDE-818A-41A067072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1775" y="3479800"/>
                <a:ext cx="531813" cy="465138"/>
              </a:xfrm>
              <a:custGeom>
                <a:avLst/>
                <a:gdLst>
                  <a:gd name="T0" fmla="*/ 2147483646 w 1342"/>
                  <a:gd name="T1" fmla="*/ 2147483646 h 1172"/>
                  <a:gd name="T2" fmla="*/ 2147483646 w 1342"/>
                  <a:gd name="T3" fmla="*/ 2147483646 h 1172"/>
                  <a:gd name="T4" fmla="*/ 2147483646 w 1342"/>
                  <a:gd name="T5" fmla="*/ 2147483646 h 1172"/>
                  <a:gd name="T6" fmla="*/ 2147483646 w 1342"/>
                  <a:gd name="T7" fmla="*/ 2147483646 h 1172"/>
                  <a:gd name="T8" fmla="*/ 2147483646 w 1342"/>
                  <a:gd name="T9" fmla="*/ 2147483646 h 1172"/>
                  <a:gd name="T10" fmla="*/ 2147483646 w 1342"/>
                  <a:gd name="T11" fmla="*/ 2147483646 h 1172"/>
                  <a:gd name="T12" fmla="*/ 2147483646 w 1342"/>
                  <a:gd name="T13" fmla="*/ 2147483646 h 1172"/>
                  <a:gd name="T14" fmla="*/ 2147483646 w 1342"/>
                  <a:gd name="T15" fmla="*/ 2147483646 h 1172"/>
                  <a:gd name="T16" fmla="*/ 2147483646 w 1342"/>
                  <a:gd name="T17" fmla="*/ 2147483646 h 1172"/>
                  <a:gd name="T18" fmla="*/ 2147483646 w 1342"/>
                  <a:gd name="T19" fmla="*/ 2147483646 h 1172"/>
                  <a:gd name="T20" fmla="*/ 2147483646 w 1342"/>
                  <a:gd name="T21" fmla="*/ 2147483646 h 1172"/>
                  <a:gd name="T22" fmla="*/ 2147483646 w 1342"/>
                  <a:gd name="T23" fmla="*/ 0 h 1172"/>
                  <a:gd name="T24" fmla="*/ 2147483646 w 1342"/>
                  <a:gd name="T25" fmla="*/ 0 h 1172"/>
                  <a:gd name="T26" fmla="*/ 2147483646 w 1342"/>
                  <a:gd name="T27" fmla="*/ 2147483646 h 1172"/>
                  <a:gd name="T28" fmla="*/ 2147483646 w 1342"/>
                  <a:gd name="T29" fmla="*/ 2147483646 h 1172"/>
                  <a:gd name="T30" fmla="*/ 0 w 1342"/>
                  <a:gd name="T31" fmla="*/ 2147483646 h 1172"/>
                  <a:gd name="T32" fmla="*/ 2147483646 w 1342"/>
                  <a:gd name="T33" fmla="*/ 2147483646 h 1172"/>
                  <a:gd name="T34" fmla="*/ 2147483646 w 1342"/>
                  <a:gd name="T35" fmla="*/ 2147483646 h 1172"/>
                  <a:gd name="T36" fmla="*/ 2147483646 w 1342"/>
                  <a:gd name="T37" fmla="*/ 2147483646 h 1172"/>
                  <a:gd name="T38" fmla="*/ 2147483646 w 1342"/>
                  <a:gd name="T39" fmla="*/ 2147483646 h 1172"/>
                  <a:gd name="T40" fmla="*/ 2147483646 w 1342"/>
                  <a:gd name="T41" fmla="*/ 2147483646 h 1172"/>
                  <a:gd name="T42" fmla="*/ 2147483646 w 1342"/>
                  <a:gd name="T43" fmla="*/ 2147483646 h 1172"/>
                  <a:gd name="T44" fmla="*/ 2147483646 w 1342"/>
                  <a:gd name="T45" fmla="*/ 2147483646 h 1172"/>
                  <a:gd name="T46" fmla="*/ 2147483646 w 1342"/>
                  <a:gd name="T47" fmla="*/ 2147483646 h 1172"/>
                  <a:gd name="T48" fmla="*/ 2147483646 w 1342"/>
                  <a:gd name="T49" fmla="*/ 2147483646 h 1172"/>
                  <a:gd name="T50" fmla="*/ 2147483646 w 1342"/>
                  <a:gd name="T51" fmla="*/ 2147483646 h 1172"/>
                  <a:gd name="T52" fmla="*/ 2147483646 w 1342"/>
                  <a:gd name="T53" fmla="*/ 2147483646 h 1172"/>
                  <a:gd name="T54" fmla="*/ 2147483646 w 1342"/>
                  <a:gd name="T55" fmla="*/ 2147483646 h 1172"/>
                  <a:gd name="T56" fmla="*/ 2147483646 w 1342"/>
                  <a:gd name="T57" fmla="*/ 2147483646 h 1172"/>
                  <a:gd name="T58" fmla="*/ 2147483646 w 1342"/>
                  <a:gd name="T59" fmla="*/ 2147483646 h 1172"/>
                  <a:gd name="T60" fmla="*/ 2147483646 w 1342"/>
                  <a:gd name="T61" fmla="*/ 2147483646 h 1172"/>
                  <a:gd name="T62" fmla="*/ 2147483646 w 1342"/>
                  <a:gd name="T63" fmla="*/ 2147483646 h 1172"/>
                  <a:gd name="T64" fmla="*/ 2147483646 w 1342"/>
                  <a:gd name="T65" fmla="*/ 2147483646 h 1172"/>
                  <a:gd name="T66" fmla="*/ 2147483646 w 1342"/>
                  <a:gd name="T67" fmla="*/ 2147483646 h 1172"/>
                  <a:gd name="T68" fmla="*/ 2147483646 w 1342"/>
                  <a:gd name="T69" fmla="*/ 2147483646 h 1172"/>
                  <a:gd name="T70" fmla="*/ 2147483646 w 1342"/>
                  <a:gd name="T71" fmla="*/ 2147483646 h 1172"/>
                  <a:gd name="T72" fmla="*/ 2147483646 w 1342"/>
                  <a:gd name="T73" fmla="*/ 2147483646 h 1172"/>
                  <a:gd name="T74" fmla="*/ 2147483646 w 1342"/>
                  <a:gd name="T75" fmla="*/ 2147483646 h 1172"/>
                  <a:gd name="T76" fmla="*/ 2147483646 w 1342"/>
                  <a:gd name="T77" fmla="*/ 2147483646 h 1172"/>
                  <a:gd name="T78" fmla="*/ 2147483646 w 1342"/>
                  <a:gd name="T79" fmla="*/ 2147483646 h 1172"/>
                  <a:gd name="T80" fmla="*/ 2147483646 w 1342"/>
                  <a:gd name="T81" fmla="*/ 2147483646 h 1172"/>
                  <a:gd name="T82" fmla="*/ 2147483646 w 1342"/>
                  <a:gd name="T83" fmla="*/ 2147483646 h 1172"/>
                  <a:gd name="T84" fmla="*/ 2147483646 w 1342"/>
                  <a:gd name="T85" fmla="*/ 2147483646 h 1172"/>
                  <a:gd name="T86" fmla="*/ 2147483646 w 1342"/>
                  <a:gd name="T87" fmla="*/ 2147483646 h 11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42"/>
                  <a:gd name="T133" fmla="*/ 0 h 1172"/>
                  <a:gd name="T134" fmla="*/ 1342 w 1342"/>
                  <a:gd name="T135" fmla="*/ 1172 h 117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42" h="1172">
                    <a:moveTo>
                      <a:pt x="1342" y="477"/>
                    </a:moveTo>
                    <a:lnTo>
                      <a:pt x="1328" y="448"/>
                    </a:lnTo>
                    <a:lnTo>
                      <a:pt x="1277" y="363"/>
                    </a:lnTo>
                    <a:lnTo>
                      <a:pt x="1226" y="286"/>
                    </a:lnTo>
                    <a:lnTo>
                      <a:pt x="1149" y="233"/>
                    </a:lnTo>
                    <a:lnTo>
                      <a:pt x="973" y="247"/>
                    </a:lnTo>
                    <a:lnTo>
                      <a:pt x="973" y="187"/>
                    </a:lnTo>
                    <a:lnTo>
                      <a:pt x="820" y="122"/>
                    </a:lnTo>
                    <a:lnTo>
                      <a:pt x="703" y="55"/>
                    </a:lnTo>
                    <a:lnTo>
                      <a:pt x="630" y="31"/>
                    </a:lnTo>
                    <a:lnTo>
                      <a:pt x="551" y="18"/>
                    </a:lnTo>
                    <a:lnTo>
                      <a:pt x="480" y="0"/>
                    </a:lnTo>
                    <a:lnTo>
                      <a:pt x="409" y="0"/>
                    </a:lnTo>
                    <a:lnTo>
                      <a:pt x="243" y="233"/>
                    </a:lnTo>
                    <a:lnTo>
                      <a:pt x="162" y="262"/>
                    </a:lnTo>
                    <a:lnTo>
                      <a:pt x="0" y="539"/>
                    </a:lnTo>
                    <a:lnTo>
                      <a:pt x="68" y="707"/>
                    </a:lnTo>
                    <a:lnTo>
                      <a:pt x="40" y="894"/>
                    </a:lnTo>
                    <a:lnTo>
                      <a:pt x="117" y="943"/>
                    </a:lnTo>
                    <a:lnTo>
                      <a:pt x="93" y="1076"/>
                    </a:lnTo>
                    <a:lnTo>
                      <a:pt x="164" y="1172"/>
                    </a:lnTo>
                    <a:lnTo>
                      <a:pt x="150" y="1149"/>
                    </a:lnTo>
                    <a:lnTo>
                      <a:pt x="128" y="1107"/>
                    </a:lnTo>
                    <a:lnTo>
                      <a:pt x="122" y="1087"/>
                    </a:lnTo>
                    <a:lnTo>
                      <a:pt x="119" y="1056"/>
                    </a:lnTo>
                    <a:lnTo>
                      <a:pt x="221" y="985"/>
                    </a:lnTo>
                    <a:lnTo>
                      <a:pt x="326" y="928"/>
                    </a:lnTo>
                    <a:lnTo>
                      <a:pt x="401" y="1010"/>
                    </a:lnTo>
                    <a:lnTo>
                      <a:pt x="527" y="985"/>
                    </a:lnTo>
                    <a:lnTo>
                      <a:pt x="652" y="934"/>
                    </a:lnTo>
                    <a:lnTo>
                      <a:pt x="764" y="795"/>
                    </a:lnTo>
                    <a:lnTo>
                      <a:pt x="829" y="704"/>
                    </a:lnTo>
                    <a:lnTo>
                      <a:pt x="888" y="783"/>
                    </a:lnTo>
                    <a:lnTo>
                      <a:pt x="1064" y="817"/>
                    </a:lnTo>
                    <a:lnTo>
                      <a:pt x="1036" y="690"/>
                    </a:lnTo>
                    <a:lnTo>
                      <a:pt x="1090" y="627"/>
                    </a:lnTo>
                    <a:lnTo>
                      <a:pt x="1081" y="477"/>
                    </a:lnTo>
                    <a:lnTo>
                      <a:pt x="1147" y="468"/>
                    </a:lnTo>
                    <a:lnTo>
                      <a:pt x="1180" y="513"/>
                    </a:lnTo>
                    <a:lnTo>
                      <a:pt x="1200" y="531"/>
                    </a:lnTo>
                    <a:lnTo>
                      <a:pt x="1232" y="534"/>
                    </a:lnTo>
                    <a:lnTo>
                      <a:pt x="1274" y="525"/>
                    </a:lnTo>
                    <a:lnTo>
                      <a:pt x="1311" y="503"/>
                    </a:lnTo>
                    <a:lnTo>
                      <a:pt x="1342" y="47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65">
                <a:extLst>
                  <a:ext uri="{FF2B5EF4-FFF2-40B4-BE49-F238E27FC236}">
                    <a16:creationId xmlns:a16="http://schemas.microsoft.com/office/drawing/2014/main" id="{D1886254-43B2-44DF-BEDC-745B379D9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5" y="3670300"/>
                <a:ext cx="350838" cy="303213"/>
              </a:xfrm>
              <a:custGeom>
                <a:avLst/>
                <a:gdLst>
                  <a:gd name="T0" fmla="*/ 2147483646 w 882"/>
                  <a:gd name="T1" fmla="*/ 2147483646 h 763"/>
                  <a:gd name="T2" fmla="*/ 2147483646 w 882"/>
                  <a:gd name="T3" fmla="*/ 2147483646 h 763"/>
                  <a:gd name="T4" fmla="*/ 2147483646 w 882"/>
                  <a:gd name="T5" fmla="*/ 2147483646 h 763"/>
                  <a:gd name="T6" fmla="*/ 2147483646 w 882"/>
                  <a:gd name="T7" fmla="*/ 2147483646 h 763"/>
                  <a:gd name="T8" fmla="*/ 2147483646 w 882"/>
                  <a:gd name="T9" fmla="*/ 2147483646 h 763"/>
                  <a:gd name="T10" fmla="*/ 2147483646 w 882"/>
                  <a:gd name="T11" fmla="*/ 2147483646 h 763"/>
                  <a:gd name="T12" fmla="*/ 2147483646 w 882"/>
                  <a:gd name="T13" fmla="*/ 2147483646 h 763"/>
                  <a:gd name="T14" fmla="*/ 2147483646 w 882"/>
                  <a:gd name="T15" fmla="*/ 2147483646 h 763"/>
                  <a:gd name="T16" fmla="*/ 2147483646 w 882"/>
                  <a:gd name="T17" fmla="*/ 2147483646 h 763"/>
                  <a:gd name="T18" fmla="*/ 2147483646 w 882"/>
                  <a:gd name="T19" fmla="*/ 0 h 763"/>
                  <a:gd name="T20" fmla="*/ 2147483646 w 882"/>
                  <a:gd name="T21" fmla="*/ 2147483646 h 763"/>
                  <a:gd name="T22" fmla="*/ 2147483646 w 882"/>
                  <a:gd name="T23" fmla="*/ 2147483646 h 763"/>
                  <a:gd name="T24" fmla="*/ 2147483646 w 882"/>
                  <a:gd name="T25" fmla="*/ 2147483646 h 763"/>
                  <a:gd name="T26" fmla="*/ 2147483646 w 882"/>
                  <a:gd name="T27" fmla="*/ 2147483646 h 763"/>
                  <a:gd name="T28" fmla="*/ 2147483646 w 882"/>
                  <a:gd name="T29" fmla="*/ 2147483646 h 763"/>
                  <a:gd name="T30" fmla="*/ 0 w 882"/>
                  <a:gd name="T31" fmla="*/ 2147483646 h 763"/>
                  <a:gd name="T32" fmla="*/ 2147483646 w 882"/>
                  <a:gd name="T33" fmla="*/ 2147483646 h 763"/>
                  <a:gd name="T34" fmla="*/ 2147483646 w 882"/>
                  <a:gd name="T35" fmla="*/ 2147483646 h 763"/>
                  <a:gd name="T36" fmla="*/ 2147483646 w 882"/>
                  <a:gd name="T37" fmla="*/ 2147483646 h 763"/>
                  <a:gd name="T38" fmla="*/ 2147483646 w 882"/>
                  <a:gd name="T39" fmla="*/ 2147483646 h 763"/>
                  <a:gd name="T40" fmla="*/ 2147483646 w 882"/>
                  <a:gd name="T41" fmla="*/ 2147483646 h 763"/>
                  <a:gd name="T42" fmla="*/ 2147483646 w 882"/>
                  <a:gd name="T43" fmla="*/ 2147483646 h 763"/>
                  <a:gd name="T44" fmla="*/ 2147483646 w 882"/>
                  <a:gd name="T45" fmla="*/ 2147483646 h 763"/>
                  <a:gd name="T46" fmla="*/ 2147483646 w 882"/>
                  <a:gd name="T47" fmla="*/ 2147483646 h 763"/>
                  <a:gd name="T48" fmla="*/ 2147483646 w 882"/>
                  <a:gd name="T49" fmla="*/ 2147483646 h 763"/>
                  <a:gd name="T50" fmla="*/ 2147483646 w 882"/>
                  <a:gd name="T51" fmla="*/ 2147483646 h 763"/>
                  <a:gd name="T52" fmla="*/ 2147483646 w 882"/>
                  <a:gd name="T53" fmla="*/ 2147483646 h 763"/>
                  <a:gd name="T54" fmla="*/ 2147483646 w 882"/>
                  <a:gd name="T55" fmla="*/ 2147483646 h 763"/>
                  <a:gd name="T56" fmla="*/ 2147483646 w 882"/>
                  <a:gd name="T57" fmla="*/ 2147483646 h 763"/>
                  <a:gd name="T58" fmla="*/ 2147483646 w 882"/>
                  <a:gd name="T59" fmla="*/ 2147483646 h 76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82"/>
                  <a:gd name="T91" fmla="*/ 0 h 763"/>
                  <a:gd name="T92" fmla="*/ 882 w 882"/>
                  <a:gd name="T93" fmla="*/ 763 h 76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82" h="763">
                    <a:moveTo>
                      <a:pt x="882" y="692"/>
                    </a:moveTo>
                    <a:lnTo>
                      <a:pt x="811" y="596"/>
                    </a:lnTo>
                    <a:lnTo>
                      <a:pt x="835" y="463"/>
                    </a:lnTo>
                    <a:lnTo>
                      <a:pt x="758" y="414"/>
                    </a:lnTo>
                    <a:lnTo>
                      <a:pt x="786" y="227"/>
                    </a:lnTo>
                    <a:lnTo>
                      <a:pt x="718" y="59"/>
                    </a:lnTo>
                    <a:lnTo>
                      <a:pt x="673" y="59"/>
                    </a:lnTo>
                    <a:lnTo>
                      <a:pt x="627" y="59"/>
                    </a:lnTo>
                    <a:lnTo>
                      <a:pt x="594" y="39"/>
                    </a:lnTo>
                    <a:lnTo>
                      <a:pt x="559" y="0"/>
                    </a:lnTo>
                    <a:lnTo>
                      <a:pt x="494" y="51"/>
                    </a:lnTo>
                    <a:lnTo>
                      <a:pt x="434" y="114"/>
                    </a:lnTo>
                    <a:lnTo>
                      <a:pt x="367" y="71"/>
                    </a:lnTo>
                    <a:lnTo>
                      <a:pt x="312" y="145"/>
                    </a:lnTo>
                    <a:lnTo>
                      <a:pt x="111" y="173"/>
                    </a:lnTo>
                    <a:lnTo>
                      <a:pt x="0" y="51"/>
                    </a:lnTo>
                    <a:lnTo>
                      <a:pt x="8" y="232"/>
                    </a:lnTo>
                    <a:lnTo>
                      <a:pt x="122" y="309"/>
                    </a:lnTo>
                    <a:lnTo>
                      <a:pt x="140" y="388"/>
                    </a:lnTo>
                    <a:lnTo>
                      <a:pt x="173" y="530"/>
                    </a:lnTo>
                    <a:lnTo>
                      <a:pt x="225" y="516"/>
                    </a:lnTo>
                    <a:lnTo>
                      <a:pt x="270" y="511"/>
                    </a:lnTo>
                    <a:lnTo>
                      <a:pt x="434" y="511"/>
                    </a:lnTo>
                    <a:lnTo>
                      <a:pt x="553" y="544"/>
                    </a:lnTo>
                    <a:lnTo>
                      <a:pt x="584" y="649"/>
                    </a:lnTo>
                    <a:lnTo>
                      <a:pt x="598" y="681"/>
                    </a:lnTo>
                    <a:lnTo>
                      <a:pt x="695" y="704"/>
                    </a:lnTo>
                    <a:lnTo>
                      <a:pt x="786" y="710"/>
                    </a:lnTo>
                    <a:lnTo>
                      <a:pt x="868" y="763"/>
                    </a:lnTo>
                    <a:lnTo>
                      <a:pt x="882" y="69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66">
                <a:extLst>
                  <a:ext uri="{FF2B5EF4-FFF2-40B4-BE49-F238E27FC236}">
                    <a16:creationId xmlns:a16="http://schemas.microsoft.com/office/drawing/2014/main" id="{14B50977-FE5A-4F6B-8BA0-949041A7D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1263" y="3467100"/>
                <a:ext cx="354012" cy="271463"/>
              </a:xfrm>
              <a:custGeom>
                <a:avLst/>
                <a:gdLst>
                  <a:gd name="T0" fmla="*/ 2147483646 w 894"/>
                  <a:gd name="T1" fmla="*/ 2147483646 h 684"/>
                  <a:gd name="T2" fmla="*/ 2147483646 w 894"/>
                  <a:gd name="T3" fmla="*/ 2147483646 h 684"/>
                  <a:gd name="T4" fmla="*/ 2147483646 w 894"/>
                  <a:gd name="T5" fmla="*/ 2147483646 h 684"/>
                  <a:gd name="T6" fmla="*/ 2147483646 w 894"/>
                  <a:gd name="T7" fmla="*/ 2147483646 h 684"/>
                  <a:gd name="T8" fmla="*/ 2147483646 w 894"/>
                  <a:gd name="T9" fmla="*/ 0 h 684"/>
                  <a:gd name="T10" fmla="*/ 2147483646 w 894"/>
                  <a:gd name="T11" fmla="*/ 0 h 684"/>
                  <a:gd name="T12" fmla="*/ 2147483646 w 894"/>
                  <a:gd name="T13" fmla="*/ 2147483646 h 684"/>
                  <a:gd name="T14" fmla="*/ 2147483646 w 894"/>
                  <a:gd name="T15" fmla="*/ 2147483646 h 684"/>
                  <a:gd name="T16" fmla="*/ 2147483646 w 894"/>
                  <a:gd name="T17" fmla="*/ 2147483646 h 684"/>
                  <a:gd name="T18" fmla="*/ 2147483646 w 894"/>
                  <a:gd name="T19" fmla="*/ 2147483646 h 684"/>
                  <a:gd name="T20" fmla="*/ 2147483646 w 894"/>
                  <a:gd name="T21" fmla="*/ 2147483646 h 684"/>
                  <a:gd name="T22" fmla="*/ 2147483646 w 894"/>
                  <a:gd name="T23" fmla="*/ 2147483646 h 684"/>
                  <a:gd name="T24" fmla="*/ 0 w 894"/>
                  <a:gd name="T25" fmla="*/ 2147483646 h 684"/>
                  <a:gd name="T26" fmla="*/ 2147483646 w 894"/>
                  <a:gd name="T27" fmla="*/ 2147483646 h 684"/>
                  <a:gd name="T28" fmla="*/ 2147483646 w 894"/>
                  <a:gd name="T29" fmla="*/ 2147483646 h 684"/>
                  <a:gd name="T30" fmla="*/ 2147483646 w 894"/>
                  <a:gd name="T31" fmla="*/ 2147483646 h 684"/>
                  <a:gd name="T32" fmla="*/ 2147483646 w 894"/>
                  <a:gd name="T33" fmla="*/ 2147483646 h 684"/>
                  <a:gd name="T34" fmla="*/ 2147483646 w 894"/>
                  <a:gd name="T35" fmla="*/ 2147483646 h 684"/>
                  <a:gd name="T36" fmla="*/ 2147483646 w 894"/>
                  <a:gd name="T37" fmla="*/ 2147483646 h 684"/>
                  <a:gd name="T38" fmla="*/ 2147483646 w 894"/>
                  <a:gd name="T39" fmla="*/ 2147483646 h 684"/>
                  <a:gd name="T40" fmla="*/ 2147483646 w 894"/>
                  <a:gd name="T41" fmla="*/ 2147483646 h 684"/>
                  <a:gd name="T42" fmla="*/ 2147483646 w 894"/>
                  <a:gd name="T43" fmla="*/ 2147483646 h 684"/>
                  <a:gd name="T44" fmla="*/ 2147483646 w 894"/>
                  <a:gd name="T45" fmla="*/ 2147483646 h 684"/>
                  <a:gd name="T46" fmla="*/ 2147483646 w 894"/>
                  <a:gd name="T47" fmla="*/ 2147483646 h 684"/>
                  <a:gd name="T48" fmla="*/ 2147483646 w 894"/>
                  <a:gd name="T49" fmla="*/ 2147483646 h 68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4"/>
                  <a:gd name="T76" fmla="*/ 0 h 684"/>
                  <a:gd name="T77" fmla="*/ 894 w 894"/>
                  <a:gd name="T78" fmla="*/ 684 h 68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4" h="684">
                    <a:moveTo>
                      <a:pt x="894" y="293"/>
                    </a:moveTo>
                    <a:lnTo>
                      <a:pt x="815" y="218"/>
                    </a:lnTo>
                    <a:lnTo>
                      <a:pt x="752" y="242"/>
                    </a:lnTo>
                    <a:lnTo>
                      <a:pt x="406" y="11"/>
                    </a:lnTo>
                    <a:lnTo>
                      <a:pt x="383" y="0"/>
                    </a:lnTo>
                    <a:lnTo>
                      <a:pt x="318" y="0"/>
                    </a:lnTo>
                    <a:lnTo>
                      <a:pt x="295" y="11"/>
                    </a:lnTo>
                    <a:lnTo>
                      <a:pt x="249" y="37"/>
                    </a:lnTo>
                    <a:lnTo>
                      <a:pt x="168" y="116"/>
                    </a:lnTo>
                    <a:lnTo>
                      <a:pt x="122" y="230"/>
                    </a:lnTo>
                    <a:lnTo>
                      <a:pt x="83" y="264"/>
                    </a:lnTo>
                    <a:lnTo>
                      <a:pt x="18" y="366"/>
                    </a:lnTo>
                    <a:lnTo>
                      <a:pt x="0" y="479"/>
                    </a:lnTo>
                    <a:lnTo>
                      <a:pt x="14" y="562"/>
                    </a:lnTo>
                    <a:lnTo>
                      <a:pt x="125" y="684"/>
                    </a:lnTo>
                    <a:lnTo>
                      <a:pt x="326" y="656"/>
                    </a:lnTo>
                    <a:lnTo>
                      <a:pt x="381" y="582"/>
                    </a:lnTo>
                    <a:lnTo>
                      <a:pt x="448" y="625"/>
                    </a:lnTo>
                    <a:lnTo>
                      <a:pt x="508" y="562"/>
                    </a:lnTo>
                    <a:lnTo>
                      <a:pt x="573" y="511"/>
                    </a:lnTo>
                    <a:lnTo>
                      <a:pt x="608" y="550"/>
                    </a:lnTo>
                    <a:lnTo>
                      <a:pt x="641" y="570"/>
                    </a:lnTo>
                    <a:lnTo>
                      <a:pt x="687" y="570"/>
                    </a:lnTo>
                    <a:lnTo>
                      <a:pt x="732" y="570"/>
                    </a:lnTo>
                    <a:lnTo>
                      <a:pt x="894" y="29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67">
                <a:extLst>
                  <a:ext uri="{FF2B5EF4-FFF2-40B4-BE49-F238E27FC236}">
                    <a16:creationId xmlns:a16="http://schemas.microsoft.com/office/drawing/2014/main" id="{C2DCAFD7-2081-44E4-BD97-9D0A6502D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3450" y="3629025"/>
                <a:ext cx="352425" cy="387350"/>
              </a:xfrm>
              <a:custGeom>
                <a:avLst/>
                <a:gdLst>
                  <a:gd name="T0" fmla="*/ 2147483646 w 888"/>
                  <a:gd name="T1" fmla="*/ 2147483646 h 974"/>
                  <a:gd name="T2" fmla="*/ 2147483646 w 888"/>
                  <a:gd name="T3" fmla="*/ 2147483646 h 974"/>
                  <a:gd name="T4" fmla="*/ 2147483646 w 888"/>
                  <a:gd name="T5" fmla="*/ 0 h 974"/>
                  <a:gd name="T6" fmla="*/ 2147483646 w 888"/>
                  <a:gd name="T7" fmla="*/ 2147483646 h 974"/>
                  <a:gd name="T8" fmla="*/ 2147483646 w 888"/>
                  <a:gd name="T9" fmla="*/ 2147483646 h 974"/>
                  <a:gd name="T10" fmla="*/ 2147483646 w 888"/>
                  <a:gd name="T11" fmla="*/ 2147483646 h 974"/>
                  <a:gd name="T12" fmla="*/ 2147483646 w 888"/>
                  <a:gd name="T13" fmla="*/ 2147483646 h 974"/>
                  <a:gd name="T14" fmla="*/ 0 w 888"/>
                  <a:gd name="T15" fmla="*/ 2147483646 h 974"/>
                  <a:gd name="T16" fmla="*/ 0 w 888"/>
                  <a:gd name="T17" fmla="*/ 2147483646 h 974"/>
                  <a:gd name="T18" fmla="*/ 2147483646 w 888"/>
                  <a:gd name="T19" fmla="*/ 2147483646 h 974"/>
                  <a:gd name="T20" fmla="*/ 2147483646 w 888"/>
                  <a:gd name="T21" fmla="*/ 2147483646 h 974"/>
                  <a:gd name="T22" fmla="*/ 2147483646 w 888"/>
                  <a:gd name="T23" fmla="*/ 2147483646 h 974"/>
                  <a:gd name="T24" fmla="*/ 2147483646 w 888"/>
                  <a:gd name="T25" fmla="*/ 2147483646 h 974"/>
                  <a:gd name="T26" fmla="*/ 2147483646 w 888"/>
                  <a:gd name="T27" fmla="*/ 2147483646 h 974"/>
                  <a:gd name="T28" fmla="*/ 2147483646 w 888"/>
                  <a:gd name="T29" fmla="*/ 2147483646 h 974"/>
                  <a:gd name="T30" fmla="*/ 2147483646 w 888"/>
                  <a:gd name="T31" fmla="*/ 2147483646 h 974"/>
                  <a:gd name="T32" fmla="*/ 2147483646 w 888"/>
                  <a:gd name="T33" fmla="*/ 2147483646 h 974"/>
                  <a:gd name="T34" fmla="*/ 2147483646 w 888"/>
                  <a:gd name="T35" fmla="*/ 2147483646 h 974"/>
                  <a:gd name="T36" fmla="*/ 2147483646 w 888"/>
                  <a:gd name="T37" fmla="*/ 2147483646 h 974"/>
                  <a:gd name="T38" fmla="*/ 2147483646 w 888"/>
                  <a:gd name="T39" fmla="*/ 2147483646 h 974"/>
                  <a:gd name="T40" fmla="*/ 2147483646 w 888"/>
                  <a:gd name="T41" fmla="*/ 2147483646 h 974"/>
                  <a:gd name="T42" fmla="*/ 2147483646 w 888"/>
                  <a:gd name="T43" fmla="*/ 2147483646 h 97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88"/>
                  <a:gd name="T67" fmla="*/ 0 h 974"/>
                  <a:gd name="T68" fmla="*/ 888 w 888"/>
                  <a:gd name="T69" fmla="*/ 974 h 97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88" h="974">
                    <a:moveTo>
                      <a:pt x="715" y="154"/>
                    </a:moveTo>
                    <a:lnTo>
                      <a:pt x="701" y="71"/>
                    </a:lnTo>
                    <a:lnTo>
                      <a:pt x="551" y="0"/>
                    </a:lnTo>
                    <a:lnTo>
                      <a:pt x="383" y="81"/>
                    </a:lnTo>
                    <a:lnTo>
                      <a:pt x="247" y="94"/>
                    </a:lnTo>
                    <a:lnTo>
                      <a:pt x="156" y="103"/>
                    </a:lnTo>
                    <a:lnTo>
                      <a:pt x="42" y="114"/>
                    </a:lnTo>
                    <a:lnTo>
                      <a:pt x="0" y="171"/>
                    </a:lnTo>
                    <a:lnTo>
                      <a:pt x="0" y="296"/>
                    </a:lnTo>
                    <a:lnTo>
                      <a:pt x="68" y="430"/>
                    </a:lnTo>
                    <a:lnTo>
                      <a:pt x="103" y="588"/>
                    </a:lnTo>
                    <a:lnTo>
                      <a:pt x="156" y="710"/>
                    </a:lnTo>
                    <a:lnTo>
                      <a:pt x="188" y="767"/>
                    </a:lnTo>
                    <a:lnTo>
                      <a:pt x="324" y="926"/>
                    </a:lnTo>
                    <a:lnTo>
                      <a:pt x="599" y="974"/>
                    </a:lnTo>
                    <a:lnTo>
                      <a:pt x="604" y="929"/>
                    </a:lnTo>
                    <a:lnTo>
                      <a:pt x="701" y="884"/>
                    </a:lnTo>
                    <a:lnTo>
                      <a:pt x="888" y="633"/>
                    </a:lnTo>
                    <a:lnTo>
                      <a:pt x="855" y="491"/>
                    </a:lnTo>
                    <a:lnTo>
                      <a:pt x="837" y="412"/>
                    </a:lnTo>
                    <a:lnTo>
                      <a:pt x="723" y="335"/>
                    </a:lnTo>
                    <a:lnTo>
                      <a:pt x="715" y="15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68">
                <a:extLst>
                  <a:ext uri="{FF2B5EF4-FFF2-40B4-BE49-F238E27FC236}">
                    <a16:creationId xmlns:a16="http://schemas.microsoft.com/office/drawing/2014/main" id="{8C7D1E9E-79AA-4A60-BFBA-76FE4A13F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050" y="3692525"/>
                <a:ext cx="352425" cy="434975"/>
              </a:xfrm>
              <a:custGeom>
                <a:avLst/>
                <a:gdLst>
                  <a:gd name="T0" fmla="*/ 2147483646 w 892"/>
                  <a:gd name="T1" fmla="*/ 2147483646 h 1093"/>
                  <a:gd name="T2" fmla="*/ 2147483646 w 892"/>
                  <a:gd name="T3" fmla="*/ 2147483646 h 1093"/>
                  <a:gd name="T4" fmla="*/ 2147483646 w 892"/>
                  <a:gd name="T5" fmla="*/ 2147483646 h 1093"/>
                  <a:gd name="T6" fmla="*/ 2147483646 w 892"/>
                  <a:gd name="T7" fmla="*/ 0 h 1093"/>
                  <a:gd name="T8" fmla="*/ 2147483646 w 892"/>
                  <a:gd name="T9" fmla="*/ 2147483646 h 1093"/>
                  <a:gd name="T10" fmla="*/ 2147483646 w 892"/>
                  <a:gd name="T11" fmla="*/ 2147483646 h 1093"/>
                  <a:gd name="T12" fmla="*/ 0 w 892"/>
                  <a:gd name="T13" fmla="*/ 2147483646 h 1093"/>
                  <a:gd name="T14" fmla="*/ 2147483646 w 892"/>
                  <a:gd name="T15" fmla="*/ 2147483646 h 1093"/>
                  <a:gd name="T16" fmla="*/ 2147483646 w 892"/>
                  <a:gd name="T17" fmla="*/ 2147483646 h 1093"/>
                  <a:gd name="T18" fmla="*/ 2147483646 w 892"/>
                  <a:gd name="T19" fmla="*/ 2147483646 h 1093"/>
                  <a:gd name="T20" fmla="*/ 2147483646 w 892"/>
                  <a:gd name="T21" fmla="*/ 2147483646 h 1093"/>
                  <a:gd name="T22" fmla="*/ 2147483646 w 892"/>
                  <a:gd name="T23" fmla="*/ 2147483646 h 1093"/>
                  <a:gd name="T24" fmla="*/ 2147483646 w 892"/>
                  <a:gd name="T25" fmla="*/ 2147483646 h 1093"/>
                  <a:gd name="T26" fmla="*/ 2147483646 w 892"/>
                  <a:gd name="T27" fmla="*/ 2147483646 h 1093"/>
                  <a:gd name="T28" fmla="*/ 2147483646 w 892"/>
                  <a:gd name="T29" fmla="*/ 2147483646 h 1093"/>
                  <a:gd name="T30" fmla="*/ 2147483646 w 892"/>
                  <a:gd name="T31" fmla="*/ 2147483646 h 1093"/>
                  <a:gd name="T32" fmla="*/ 2147483646 w 892"/>
                  <a:gd name="T33" fmla="*/ 2147483646 h 1093"/>
                  <a:gd name="T34" fmla="*/ 2147483646 w 892"/>
                  <a:gd name="T35" fmla="*/ 2147483646 h 1093"/>
                  <a:gd name="T36" fmla="*/ 2147483646 w 892"/>
                  <a:gd name="T37" fmla="*/ 2147483646 h 109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92"/>
                  <a:gd name="T58" fmla="*/ 0 h 1093"/>
                  <a:gd name="T59" fmla="*/ 892 w 892"/>
                  <a:gd name="T60" fmla="*/ 1093 h 109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92" h="1093">
                    <a:moveTo>
                      <a:pt x="704" y="9"/>
                    </a:moveTo>
                    <a:lnTo>
                      <a:pt x="610" y="20"/>
                    </a:lnTo>
                    <a:lnTo>
                      <a:pt x="477" y="9"/>
                    </a:lnTo>
                    <a:lnTo>
                      <a:pt x="338" y="0"/>
                    </a:lnTo>
                    <a:lnTo>
                      <a:pt x="262" y="156"/>
                    </a:lnTo>
                    <a:lnTo>
                      <a:pt x="103" y="168"/>
                    </a:lnTo>
                    <a:lnTo>
                      <a:pt x="0" y="605"/>
                    </a:lnTo>
                    <a:lnTo>
                      <a:pt x="444" y="1093"/>
                    </a:lnTo>
                    <a:lnTo>
                      <a:pt x="515" y="1014"/>
                    </a:lnTo>
                    <a:lnTo>
                      <a:pt x="554" y="849"/>
                    </a:lnTo>
                    <a:lnTo>
                      <a:pt x="610" y="781"/>
                    </a:lnTo>
                    <a:lnTo>
                      <a:pt x="681" y="712"/>
                    </a:lnTo>
                    <a:lnTo>
                      <a:pt x="772" y="645"/>
                    </a:lnTo>
                    <a:lnTo>
                      <a:pt x="892" y="605"/>
                    </a:lnTo>
                    <a:lnTo>
                      <a:pt x="860" y="548"/>
                    </a:lnTo>
                    <a:lnTo>
                      <a:pt x="807" y="426"/>
                    </a:lnTo>
                    <a:lnTo>
                      <a:pt x="772" y="268"/>
                    </a:lnTo>
                    <a:lnTo>
                      <a:pt x="704" y="134"/>
                    </a:lnTo>
                    <a:lnTo>
                      <a:pt x="704" y="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69">
                <a:extLst>
                  <a:ext uri="{FF2B5EF4-FFF2-40B4-BE49-F238E27FC236}">
                    <a16:creationId xmlns:a16="http://schemas.microsoft.com/office/drawing/2014/main" id="{9388BB1B-9DAA-4594-AB14-3F4B871FB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2263" y="3581400"/>
                <a:ext cx="371475" cy="442913"/>
              </a:xfrm>
              <a:custGeom>
                <a:avLst/>
                <a:gdLst>
                  <a:gd name="T0" fmla="*/ 2147483646 w 936"/>
                  <a:gd name="T1" fmla="*/ 2147483646 h 1113"/>
                  <a:gd name="T2" fmla="*/ 2147483646 w 936"/>
                  <a:gd name="T3" fmla="*/ 2147483646 h 1113"/>
                  <a:gd name="T4" fmla="*/ 2147483646 w 936"/>
                  <a:gd name="T5" fmla="*/ 0 h 1113"/>
                  <a:gd name="T6" fmla="*/ 2147483646 w 936"/>
                  <a:gd name="T7" fmla="*/ 2147483646 h 1113"/>
                  <a:gd name="T8" fmla="*/ 2147483646 w 936"/>
                  <a:gd name="T9" fmla="*/ 2147483646 h 1113"/>
                  <a:gd name="T10" fmla="*/ 0 w 936"/>
                  <a:gd name="T11" fmla="*/ 2147483646 h 1113"/>
                  <a:gd name="T12" fmla="*/ 2147483646 w 936"/>
                  <a:gd name="T13" fmla="*/ 2147483646 h 1113"/>
                  <a:gd name="T14" fmla="*/ 2147483646 w 936"/>
                  <a:gd name="T15" fmla="*/ 2147483646 h 1113"/>
                  <a:gd name="T16" fmla="*/ 2147483646 w 936"/>
                  <a:gd name="T17" fmla="*/ 2147483646 h 1113"/>
                  <a:gd name="T18" fmla="*/ 2147483646 w 936"/>
                  <a:gd name="T19" fmla="*/ 2147483646 h 1113"/>
                  <a:gd name="T20" fmla="*/ 2147483646 w 936"/>
                  <a:gd name="T21" fmla="*/ 2147483646 h 1113"/>
                  <a:gd name="T22" fmla="*/ 2147483646 w 936"/>
                  <a:gd name="T23" fmla="*/ 2147483646 h 1113"/>
                  <a:gd name="T24" fmla="*/ 2147483646 w 936"/>
                  <a:gd name="T25" fmla="*/ 2147483646 h 1113"/>
                  <a:gd name="T26" fmla="*/ 2147483646 w 936"/>
                  <a:gd name="T27" fmla="*/ 2147483646 h 1113"/>
                  <a:gd name="T28" fmla="*/ 2147483646 w 936"/>
                  <a:gd name="T29" fmla="*/ 2147483646 h 1113"/>
                  <a:gd name="T30" fmla="*/ 2147483646 w 936"/>
                  <a:gd name="T31" fmla="*/ 2147483646 h 11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36"/>
                  <a:gd name="T49" fmla="*/ 0 h 1113"/>
                  <a:gd name="T50" fmla="*/ 936 w 936"/>
                  <a:gd name="T51" fmla="*/ 1113 h 111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36" h="1113">
                    <a:moveTo>
                      <a:pt x="833" y="886"/>
                    </a:moveTo>
                    <a:lnTo>
                      <a:pt x="936" y="449"/>
                    </a:lnTo>
                    <a:lnTo>
                      <a:pt x="394" y="0"/>
                    </a:lnTo>
                    <a:lnTo>
                      <a:pt x="306" y="119"/>
                    </a:lnTo>
                    <a:lnTo>
                      <a:pt x="235" y="99"/>
                    </a:lnTo>
                    <a:lnTo>
                      <a:pt x="0" y="271"/>
                    </a:lnTo>
                    <a:lnTo>
                      <a:pt x="61" y="640"/>
                    </a:lnTo>
                    <a:lnTo>
                      <a:pt x="167" y="730"/>
                    </a:lnTo>
                    <a:lnTo>
                      <a:pt x="229" y="764"/>
                    </a:lnTo>
                    <a:lnTo>
                      <a:pt x="280" y="809"/>
                    </a:lnTo>
                    <a:lnTo>
                      <a:pt x="326" y="871"/>
                    </a:lnTo>
                    <a:lnTo>
                      <a:pt x="351" y="957"/>
                    </a:lnTo>
                    <a:lnTo>
                      <a:pt x="314" y="1007"/>
                    </a:lnTo>
                    <a:lnTo>
                      <a:pt x="349" y="1113"/>
                    </a:lnTo>
                    <a:lnTo>
                      <a:pt x="675" y="851"/>
                    </a:lnTo>
                    <a:lnTo>
                      <a:pt x="833" y="886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0">
                <a:extLst>
                  <a:ext uri="{FF2B5EF4-FFF2-40B4-BE49-F238E27FC236}">
                    <a16:creationId xmlns:a16="http://schemas.microsoft.com/office/drawing/2014/main" id="{80128F03-CB70-4604-868B-4DBD0D08A8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7638" y="3481388"/>
                <a:ext cx="331787" cy="207962"/>
              </a:xfrm>
              <a:custGeom>
                <a:avLst/>
                <a:gdLst>
                  <a:gd name="T0" fmla="*/ 2147483646 w 837"/>
                  <a:gd name="T1" fmla="*/ 2147483646 h 523"/>
                  <a:gd name="T2" fmla="*/ 2147483646 w 837"/>
                  <a:gd name="T3" fmla="*/ 2147483646 h 523"/>
                  <a:gd name="T4" fmla="*/ 2147483646 w 837"/>
                  <a:gd name="T5" fmla="*/ 0 h 523"/>
                  <a:gd name="T6" fmla="*/ 2147483646 w 837"/>
                  <a:gd name="T7" fmla="*/ 2147483646 h 523"/>
                  <a:gd name="T8" fmla="*/ 2147483646 w 837"/>
                  <a:gd name="T9" fmla="*/ 2147483646 h 523"/>
                  <a:gd name="T10" fmla="*/ 2147483646 w 837"/>
                  <a:gd name="T11" fmla="*/ 2147483646 h 523"/>
                  <a:gd name="T12" fmla="*/ 0 w 837"/>
                  <a:gd name="T13" fmla="*/ 2147483646 h 523"/>
                  <a:gd name="T14" fmla="*/ 2147483646 w 837"/>
                  <a:gd name="T15" fmla="*/ 2147483646 h 523"/>
                  <a:gd name="T16" fmla="*/ 2147483646 w 837"/>
                  <a:gd name="T17" fmla="*/ 2147483646 h 523"/>
                  <a:gd name="T18" fmla="*/ 2147483646 w 837"/>
                  <a:gd name="T19" fmla="*/ 2147483646 h 523"/>
                  <a:gd name="T20" fmla="*/ 2147483646 w 837"/>
                  <a:gd name="T21" fmla="*/ 2147483646 h 523"/>
                  <a:gd name="T22" fmla="*/ 2147483646 w 837"/>
                  <a:gd name="T23" fmla="*/ 2147483646 h 523"/>
                  <a:gd name="T24" fmla="*/ 2147483646 w 837"/>
                  <a:gd name="T25" fmla="*/ 2147483646 h 5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37"/>
                  <a:gd name="T40" fmla="*/ 0 h 523"/>
                  <a:gd name="T41" fmla="*/ 837 w 837"/>
                  <a:gd name="T42" fmla="*/ 523 h 52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37" h="523">
                    <a:moveTo>
                      <a:pt x="837" y="252"/>
                    </a:moveTo>
                    <a:lnTo>
                      <a:pt x="749" y="14"/>
                    </a:lnTo>
                    <a:lnTo>
                      <a:pt x="610" y="0"/>
                    </a:lnTo>
                    <a:lnTo>
                      <a:pt x="520" y="91"/>
                    </a:lnTo>
                    <a:lnTo>
                      <a:pt x="281" y="79"/>
                    </a:lnTo>
                    <a:lnTo>
                      <a:pt x="37" y="130"/>
                    </a:lnTo>
                    <a:lnTo>
                      <a:pt x="0" y="272"/>
                    </a:lnTo>
                    <a:lnTo>
                      <a:pt x="14" y="523"/>
                    </a:lnTo>
                    <a:lnTo>
                      <a:pt x="227" y="497"/>
                    </a:lnTo>
                    <a:lnTo>
                      <a:pt x="443" y="523"/>
                    </a:lnTo>
                    <a:lnTo>
                      <a:pt x="678" y="351"/>
                    </a:lnTo>
                    <a:lnTo>
                      <a:pt x="749" y="371"/>
                    </a:lnTo>
                    <a:lnTo>
                      <a:pt x="837" y="25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71">
                <a:extLst>
                  <a:ext uri="{FF2B5EF4-FFF2-40B4-BE49-F238E27FC236}">
                    <a16:creationId xmlns:a16="http://schemas.microsoft.com/office/drawing/2014/main" id="{0EEC1DAF-386E-4F72-9555-5AC023B66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92500"/>
                <a:ext cx="466725" cy="349250"/>
              </a:xfrm>
              <a:custGeom>
                <a:avLst/>
                <a:gdLst>
                  <a:gd name="T0" fmla="*/ 2147483646 w 1177"/>
                  <a:gd name="T1" fmla="*/ 2147483646 h 880"/>
                  <a:gd name="T2" fmla="*/ 2147483646 w 1177"/>
                  <a:gd name="T3" fmla="*/ 2147483646 h 880"/>
                  <a:gd name="T4" fmla="*/ 2147483646 w 1177"/>
                  <a:gd name="T5" fmla="*/ 2147483646 h 880"/>
                  <a:gd name="T6" fmla="*/ 2147483646 w 1177"/>
                  <a:gd name="T7" fmla="*/ 2147483646 h 880"/>
                  <a:gd name="T8" fmla="*/ 2147483646 w 1177"/>
                  <a:gd name="T9" fmla="*/ 2147483646 h 880"/>
                  <a:gd name="T10" fmla="*/ 2147483646 w 1177"/>
                  <a:gd name="T11" fmla="*/ 2147483646 h 880"/>
                  <a:gd name="T12" fmla="*/ 2147483646 w 1177"/>
                  <a:gd name="T13" fmla="*/ 0 h 880"/>
                  <a:gd name="T14" fmla="*/ 2147483646 w 1177"/>
                  <a:gd name="T15" fmla="*/ 2147483646 h 880"/>
                  <a:gd name="T16" fmla="*/ 0 w 1177"/>
                  <a:gd name="T17" fmla="*/ 2147483646 h 880"/>
                  <a:gd name="T18" fmla="*/ 2147483646 w 1177"/>
                  <a:gd name="T19" fmla="*/ 2147483646 h 880"/>
                  <a:gd name="T20" fmla="*/ 2147483646 w 1177"/>
                  <a:gd name="T21" fmla="*/ 2147483646 h 880"/>
                  <a:gd name="T22" fmla="*/ 2147483646 w 1177"/>
                  <a:gd name="T23" fmla="*/ 2147483646 h 880"/>
                  <a:gd name="T24" fmla="*/ 2147483646 w 1177"/>
                  <a:gd name="T25" fmla="*/ 2147483646 h 880"/>
                  <a:gd name="T26" fmla="*/ 2147483646 w 1177"/>
                  <a:gd name="T27" fmla="*/ 2147483646 h 880"/>
                  <a:gd name="T28" fmla="*/ 2147483646 w 1177"/>
                  <a:gd name="T29" fmla="*/ 2147483646 h 880"/>
                  <a:gd name="T30" fmla="*/ 2147483646 w 1177"/>
                  <a:gd name="T31" fmla="*/ 2147483646 h 880"/>
                  <a:gd name="T32" fmla="*/ 2147483646 w 1177"/>
                  <a:gd name="T33" fmla="*/ 2147483646 h 8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77"/>
                  <a:gd name="T52" fmla="*/ 0 h 880"/>
                  <a:gd name="T53" fmla="*/ 1177 w 1177"/>
                  <a:gd name="T54" fmla="*/ 880 h 8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77" h="880">
                    <a:moveTo>
                      <a:pt x="1166" y="498"/>
                    </a:moveTo>
                    <a:lnTo>
                      <a:pt x="1152" y="247"/>
                    </a:lnTo>
                    <a:lnTo>
                      <a:pt x="950" y="236"/>
                    </a:lnTo>
                    <a:lnTo>
                      <a:pt x="754" y="227"/>
                    </a:lnTo>
                    <a:lnTo>
                      <a:pt x="541" y="202"/>
                    </a:lnTo>
                    <a:lnTo>
                      <a:pt x="340" y="103"/>
                    </a:lnTo>
                    <a:lnTo>
                      <a:pt x="273" y="0"/>
                    </a:lnTo>
                    <a:lnTo>
                      <a:pt x="162" y="91"/>
                    </a:lnTo>
                    <a:lnTo>
                      <a:pt x="0" y="460"/>
                    </a:lnTo>
                    <a:lnTo>
                      <a:pt x="125" y="699"/>
                    </a:lnTo>
                    <a:lnTo>
                      <a:pt x="474" y="709"/>
                    </a:lnTo>
                    <a:lnTo>
                      <a:pt x="699" y="867"/>
                    </a:lnTo>
                    <a:lnTo>
                      <a:pt x="849" y="798"/>
                    </a:lnTo>
                    <a:lnTo>
                      <a:pt x="973" y="790"/>
                    </a:lnTo>
                    <a:lnTo>
                      <a:pt x="1050" y="880"/>
                    </a:lnTo>
                    <a:lnTo>
                      <a:pt x="1177" y="832"/>
                    </a:lnTo>
                    <a:lnTo>
                      <a:pt x="1166" y="49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72">
                <a:extLst>
                  <a:ext uri="{FF2B5EF4-FFF2-40B4-BE49-F238E27FC236}">
                    <a16:creationId xmlns:a16="http://schemas.microsoft.com/office/drawing/2014/main" id="{9636986F-4B82-42BA-B47E-41227E6A4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3925" y="3768725"/>
                <a:ext cx="452438" cy="336550"/>
              </a:xfrm>
              <a:custGeom>
                <a:avLst/>
                <a:gdLst>
                  <a:gd name="T0" fmla="*/ 2147483646 w 1141"/>
                  <a:gd name="T1" fmla="*/ 2147483646 h 848"/>
                  <a:gd name="T2" fmla="*/ 2147483646 w 1141"/>
                  <a:gd name="T3" fmla="*/ 2147483646 h 848"/>
                  <a:gd name="T4" fmla="*/ 2147483646 w 1141"/>
                  <a:gd name="T5" fmla="*/ 2147483646 h 848"/>
                  <a:gd name="T6" fmla="*/ 2147483646 w 1141"/>
                  <a:gd name="T7" fmla="*/ 2147483646 h 848"/>
                  <a:gd name="T8" fmla="*/ 2147483646 w 1141"/>
                  <a:gd name="T9" fmla="*/ 2147483646 h 848"/>
                  <a:gd name="T10" fmla="*/ 2147483646 w 1141"/>
                  <a:gd name="T11" fmla="*/ 0 h 848"/>
                  <a:gd name="T12" fmla="*/ 2147483646 w 1141"/>
                  <a:gd name="T13" fmla="*/ 2147483646 h 848"/>
                  <a:gd name="T14" fmla="*/ 0 w 1141"/>
                  <a:gd name="T15" fmla="*/ 2147483646 h 848"/>
                  <a:gd name="T16" fmla="*/ 2147483646 w 1141"/>
                  <a:gd name="T17" fmla="*/ 2147483646 h 848"/>
                  <a:gd name="T18" fmla="*/ 2147483646 w 1141"/>
                  <a:gd name="T19" fmla="*/ 2147483646 h 848"/>
                  <a:gd name="T20" fmla="*/ 2147483646 w 1141"/>
                  <a:gd name="T21" fmla="*/ 2147483646 h 848"/>
                  <a:gd name="T22" fmla="*/ 2147483646 w 1141"/>
                  <a:gd name="T23" fmla="*/ 2147483646 h 848"/>
                  <a:gd name="T24" fmla="*/ 2147483646 w 1141"/>
                  <a:gd name="T25" fmla="*/ 2147483646 h 848"/>
                  <a:gd name="T26" fmla="*/ 2147483646 w 1141"/>
                  <a:gd name="T27" fmla="*/ 2147483646 h 848"/>
                  <a:gd name="T28" fmla="*/ 2147483646 w 1141"/>
                  <a:gd name="T29" fmla="*/ 2147483646 h 848"/>
                  <a:gd name="T30" fmla="*/ 2147483646 w 1141"/>
                  <a:gd name="T31" fmla="*/ 2147483646 h 848"/>
                  <a:gd name="T32" fmla="*/ 2147483646 w 1141"/>
                  <a:gd name="T33" fmla="*/ 2147483646 h 84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41"/>
                  <a:gd name="T52" fmla="*/ 0 h 848"/>
                  <a:gd name="T53" fmla="*/ 1141 w 1141"/>
                  <a:gd name="T54" fmla="*/ 848 h 84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41" h="848">
                    <a:moveTo>
                      <a:pt x="1141" y="181"/>
                    </a:moveTo>
                    <a:lnTo>
                      <a:pt x="1064" y="91"/>
                    </a:lnTo>
                    <a:lnTo>
                      <a:pt x="940" y="99"/>
                    </a:lnTo>
                    <a:lnTo>
                      <a:pt x="790" y="168"/>
                    </a:lnTo>
                    <a:lnTo>
                      <a:pt x="565" y="10"/>
                    </a:lnTo>
                    <a:lnTo>
                      <a:pt x="216" y="0"/>
                    </a:lnTo>
                    <a:lnTo>
                      <a:pt x="26" y="22"/>
                    </a:lnTo>
                    <a:lnTo>
                      <a:pt x="0" y="122"/>
                    </a:lnTo>
                    <a:lnTo>
                      <a:pt x="184" y="280"/>
                    </a:lnTo>
                    <a:lnTo>
                      <a:pt x="466" y="695"/>
                    </a:lnTo>
                    <a:lnTo>
                      <a:pt x="567" y="848"/>
                    </a:lnTo>
                    <a:lnTo>
                      <a:pt x="735" y="646"/>
                    </a:lnTo>
                    <a:lnTo>
                      <a:pt x="965" y="590"/>
                    </a:lnTo>
                    <a:lnTo>
                      <a:pt x="971" y="507"/>
                    </a:lnTo>
                    <a:lnTo>
                      <a:pt x="1025" y="482"/>
                    </a:lnTo>
                    <a:lnTo>
                      <a:pt x="1053" y="371"/>
                    </a:lnTo>
                    <a:lnTo>
                      <a:pt x="1141" y="18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73">
                <a:extLst>
                  <a:ext uri="{FF2B5EF4-FFF2-40B4-BE49-F238E27FC236}">
                    <a16:creationId xmlns:a16="http://schemas.microsoft.com/office/drawing/2014/main" id="{B0DA3D6C-60BA-4CB1-9BC1-D0EBCDBB38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9150" y="3763963"/>
                <a:ext cx="330200" cy="434975"/>
              </a:xfrm>
              <a:custGeom>
                <a:avLst/>
                <a:gdLst>
                  <a:gd name="T0" fmla="*/ 2147483646 w 831"/>
                  <a:gd name="T1" fmla="*/ 2147483646 h 1098"/>
                  <a:gd name="T2" fmla="*/ 2147483646 w 831"/>
                  <a:gd name="T3" fmla="*/ 2147483646 h 1098"/>
                  <a:gd name="T4" fmla="*/ 2147483646 w 831"/>
                  <a:gd name="T5" fmla="*/ 2147483646 h 1098"/>
                  <a:gd name="T6" fmla="*/ 2147483646 w 831"/>
                  <a:gd name="T7" fmla="*/ 2147483646 h 1098"/>
                  <a:gd name="T8" fmla="*/ 2147483646 w 831"/>
                  <a:gd name="T9" fmla="*/ 2147483646 h 1098"/>
                  <a:gd name="T10" fmla="*/ 2147483646 w 831"/>
                  <a:gd name="T11" fmla="*/ 2147483646 h 1098"/>
                  <a:gd name="T12" fmla="*/ 2147483646 w 831"/>
                  <a:gd name="T13" fmla="*/ 0 h 1098"/>
                  <a:gd name="T14" fmla="*/ 2147483646 w 831"/>
                  <a:gd name="T15" fmla="*/ 2147483646 h 1098"/>
                  <a:gd name="T16" fmla="*/ 2147483646 w 831"/>
                  <a:gd name="T17" fmla="*/ 2147483646 h 1098"/>
                  <a:gd name="T18" fmla="*/ 2147483646 w 831"/>
                  <a:gd name="T19" fmla="*/ 2147483646 h 1098"/>
                  <a:gd name="T20" fmla="*/ 2147483646 w 831"/>
                  <a:gd name="T21" fmla="*/ 2147483646 h 1098"/>
                  <a:gd name="T22" fmla="*/ 2147483646 w 831"/>
                  <a:gd name="T23" fmla="*/ 2147483646 h 1098"/>
                  <a:gd name="T24" fmla="*/ 0 w 831"/>
                  <a:gd name="T25" fmla="*/ 2147483646 h 1098"/>
                  <a:gd name="T26" fmla="*/ 2147483646 w 831"/>
                  <a:gd name="T27" fmla="*/ 2147483646 h 1098"/>
                  <a:gd name="T28" fmla="*/ 2147483646 w 831"/>
                  <a:gd name="T29" fmla="*/ 2147483646 h 1098"/>
                  <a:gd name="T30" fmla="*/ 2147483646 w 831"/>
                  <a:gd name="T31" fmla="*/ 2147483646 h 1098"/>
                  <a:gd name="T32" fmla="*/ 2147483646 w 831"/>
                  <a:gd name="T33" fmla="*/ 2147483646 h 1098"/>
                  <a:gd name="T34" fmla="*/ 2147483646 w 831"/>
                  <a:gd name="T35" fmla="*/ 2147483646 h 1098"/>
                  <a:gd name="T36" fmla="*/ 2147483646 w 831"/>
                  <a:gd name="T37" fmla="*/ 2147483646 h 10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31"/>
                  <a:gd name="T58" fmla="*/ 0 h 1098"/>
                  <a:gd name="T59" fmla="*/ 831 w 831"/>
                  <a:gd name="T60" fmla="*/ 1098 h 10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31" h="1098">
                    <a:moveTo>
                      <a:pt x="831" y="862"/>
                    </a:moveTo>
                    <a:lnTo>
                      <a:pt x="730" y="709"/>
                    </a:lnTo>
                    <a:lnTo>
                      <a:pt x="448" y="294"/>
                    </a:lnTo>
                    <a:lnTo>
                      <a:pt x="264" y="136"/>
                    </a:lnTo>
                    <a:lnTo>
                      <a:pt x="290" y="36"/>
                    </a:lnTo>
                    <a:lnTo>
                      <a:pt x="270" y="10"/>
                    </a:lnTo>
                    <a:lnTo>
                      <a:pt x="241" y="0"/>
                    </a:lnTo>
                    <a:lnTo>
                      <a:pt x="191" y="20"/>
                    </a:lnTo>
                    <a:lnTo>
                      <a:pt x="140" y="50"/>
                    </a:lnTo>
                    <a:lnTo>
                      <a:pt x="75" y="105"/>
                    </a:lnTo>
                    <a:lnTo>
                      <a:pt x="63" y="255"/>
                    </a:lnTo>
                    <a:lnTo>
                      <a:pt x="10" y="360"/>
                    </a:lnTo>
                    <a:lnTo>
                      <a:pt x="0" y="521"/>
                    </a:lnTo>
                    <a:lnTo>
                      <a:pt x="23" y="581"/>
                    </a:lnTo>
                    <a:lnTo>
                      <a:pt x="51" y="695"/>
                    </a:lnTo>
                    <a:lnTo>
                      <a:pt x="34" y="885"/>
                    </a:lnTo>
                    <a:lnTo>
                      <a:pt x="85" y="1013"/>
                    </a:lnTo>
                    <a:lnTo>
                      <a:pt x="375" y="1098"/>
                    </a:lnTo>
                    <a:lnTo>
                      <a:pt x="831" y="86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74">
                <a:extLst>
                  <a:ext uri="{FF2B5EF4-FFF2-40B4-BE49-F238E27FC236}">
                    <a16:creationId xmlns:a16="http://schemas.microsoft.com/office/drawing/2014/main" id="{D8500741-28DA-46B3-8428-45F62E14D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7350" y="3798888"/>
                <a:ext cx="457200" cy="346075"/>
              </a:xfrm>
              <a:custGeom>
                <a:avLst/>
                <a:gdLst>
                  <a:gd name="T0" fmla="*/ 2147483646 w 1149"/>
                  <a:gd name="T1" fmla="*/ 2147483646 h 870"/>
                  <a:gd name="T2" fmla="*/ 2147483646 w 1149"/>
                  <a:gd name="T3" fmla="*/ 2147483646 h 870"/>
                  <a:gd name="T4" fmla="*/ 2147483646 w 1149"/>
                  <a:gd name="T5" fmla="*/ 2147483646 h 870"/>
                  <a:gd name="T6" fmla="*/ 2147483646 w 1149"/>
                  <a:gd name="T7" fmla="*/ 2147483646 h 870"/>
                  <a:gd name="T8" fmla="*/ 2147483646 w 1149"/>
                  <a:gd name="T9" fmla="*/ 2147483646 h 870"/>
                  <a:gd name="T10" fmla="*/ 2147483646 w 1149"/>
                  <a:gd name="T11" fmla="*/ 2147483646 h 870"/>
                  <a:gd name="T12" fmla="*/ 2147483646 w 1149"/>
                  <a:gd name="T13" fmla="*/ 2147483646 h 870"/>
                  <a:gd name="T14" fmla="*/ 2147483646 w 1149"/>
                  <a:gd name="T15" fmla="*/ 2147483646 h 870"/>
                  <a:gd name="T16" fmla="*/ 2147483646 w 1149"/>
                  <a:gd name="T17" fmla="*/ 2147483646 h 870"/>
                  <a:gd name="T18" fmla="*/ 2147483646 w 1149"/>
                  <a:gd name="T19" fmla="*/ 2147483646 h 870"/>
                  <a:gd name="T20" fmla="*/ 2147483646 w 1149"/>
                  <a:gd name="T21" fmla="*/ 2147483646 h 870"/>
                  <a:gd name="T22" fmla="*/ 2147483646 w 1149"/>
                  <a:gd name="T23" fmla="*/ 2147483646 h 870"/>
                  <a:gd name="T24" fmla="*/ 2147483646 w 1149"/>
                  <a:gd name="T25" fmla="*/ 0 h 870"/>
                  <a:gd name="T26" fmla="*/ 2147483646 w 1149"/>
                  <a:gd name="T27" fmla="*/ 2147483646 h 870"/>
                  <a:gd name="T28" fmla="*/ 2147483646 w 1149"/>
                  <a:gd name="T29" fmla="*/ 2147483646 h 870"/>
                  <a:gd name="T30" fmla="*/ 2147483646 w 1149"/>
                  <a:gd name="T31" fmla="*/ 2147483646 h 870"/>
                  <a:gd name="T32" fmla="*/ 2147483646 w 1149"/>
                  <a:gd name="T33" fmla="*/ 2147483646 h 870"/>
                  <a:gd name="T34" fmla="*/ 2147483646 w 1149"/>
                  <a:gd name="T35" fmla="*/ 2147483646 h 870"/>
                  <a:gd name="T36" fmla="*/ 2147483646 w 1149"/>
                  <a:gd name="T37" fmla="*/ 2147483646 h 870"/>
                  <a:gd name="T38" fmla="*/ 0 w 1149"/>
                  <a:gd name="T39" fmla="*/ 2147483646 h 870"/>
                  <a:gd name="T40" fmla="*/ 2147483646 w 1149"/>
                  <a:gd name="T41" fmla="*/ 2147483646 h 870"/>
                  <a:gd name="T42" fmla="*/ 2147483646 w 1149"/>
                  <a:gd name="T43" fmla="*/ 2147483646 h 870"/>
                  <a:gd name="T44" fmla="*/ 2147483646 w 1149"/>
                  <a:gd name="T45" fmla="*/ 2147483646 h 870"/>
                  <a:gd name="T46" fmla="*/ 2147483646 w 1149"/>
                  <a:gd name="T47" fmla="*/ 2147483646 h 870"/>
                  <a:gd name="T48" fmla="*/ 2147483646 w 1149"/>
                  <a:gd name="T49" fmla="*/ 2147483646 h 870"/>
                  <a:gd name="T50" fmla="*/ 2147483646 w 1149"/>
                  <a:gd name="T51" fmla="*/ 2147483646 h 870"/>
                  <a:gd name="T52" fmla="*/ 2147483646 w 1149"/>
                  <a:gd name="T53" fmla="*/ 2147483646 h 870"/>
                  <a:gd name="T54" fmla="*/ 2147483646 w 1149"/>
                  <a:gd name="T55" fmla="*/ 2147483646 h 870"/>
                  <a:gd name="T56" fmla="*/ 2147483646 w 1149"/>
                  <a:gd name="T57" fmla="*/ 2147483646 h 870"/>
                  <a:gd name="T58" fmla="*/ 2147483646 w 1149"/>
                  <a:gd name="T59" fmla="*/ 2147483646 h 870"/>
                  <a:gd name="T60" fmla="*/ 2147483646 w 1149"/>
                  <a:gd name="T61" fmla="*/ 2147483646 h 87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49"/>
                  <a:gd name="T94" fmla="*/ 0 h 870"/>
                  <a:gd name="T95" fmla="*/ 1149 w 1149"/>
                  <a:gd name="T96" fmla="*/ 870 h 87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49" h="870">
                    <a:moveTo>
                      <a:pt x="1149" y="164"/>
                    </a:moveTo>
                    <a:lnTo>
                      <a:pt x="1120" y="50"/>
                    </a:lnTo>
                    <a:lnTo>
                      <a:pt x="1070" y="56"/>
                    </a:lnTo>
                    <a:lnTo>
                      <a:pt x="1025" y="61"/>
                    </a:lnTo>
                    <a:lnTo>
                      <a:pt x="981" y="70"/>
                    </a:lnTo>
                    <a:lnTo>
                      <a:pt x="944" y="81"/>
                    </a:lnTo>
                    <a:lnTo>
                      <a:pt x="919" y="42"/>
                    </a:lnTo>
                    <a:lnTo>
                      <a:pt x="873" y="30"/>
                    </a:lnTo>
                    <a:lnTo>
                      <a:pt x="820" y="28"/>
                    </a:lnTo>
                    <a:lnTo>
                      <a:pt x="642" y="39"/>
                    </a:lnTo>
                    <a:lnTo>
                      <a:pt x="527" y="50"/>
                    </a:lnTo>
                    <a:lnTo>
                      <a:pt x="403" y="28"/>
                    </a:lnTo>
                    <a:lnTo>
                      <a:pt x="247" y="0"/>
                    </a:lnTo>
                    <a:lnTo>
                      <a:pt x="278" y="28"/>
                    </a:lnTo>
                    <a:lnTo>
                      <a:pt x="289" y="75"/>
                    </a:lnTo>
                    <a:lnTo>
                      <a:pt x="289" y="152"/>
                    </a:lnTo>
                    <a:lnTo>
                      <a:pt x="216" y="178"/>
                    </a:lnTo>
                    <a:lnTo>
                      <a:pt x="198" y="251"/>
                    </a:lnTo>
                    <a:lnTo>
                      <a:pt x="111" y="302"/>
                    </a:lnTo>
                    <a:lnTo>
                      <a:pt x="0" y="294"/>
                    </a:lnTo>
                    <a:lnTo>
                      <a:pt x="198" y="618"/>
                    </a:lnTo>
                    <a:lnTo>
                      <a:pt x="247" y="808"/>
                    </a:lnTo>
                    <a:lnTo>
                      <a:pt x="692" y="870"/>
                    </a:lnTo>
                    <a:lnTo>
                      <a:pt x="944" y="831"/>
                    </a:lnTo>
                    <a:lnTo>
                      <a:pt x="1058" y="808"/>
                    </a:lnTo>
                    <a:lnTo>
                      <a:pt x="1120" y="794"/>
                    </a:lnTo>
                    <a:lnTo>
                      <a:pt x="1137" y="604"/>
                    </a:lnTo>
                    <a:lnTo>
                      <a:pt x="1109" y="490"/>
                    </a:lnTo>
                    <a:lnTo>
                      <a:pt x="1086" y="430"/>
                    </a:lnTo>
                    <a:lnTo>
                      <a:pt x="1096" y="269"/>
                    </a:lnTo>
                    <a:lnTo>
                      <a:pt x="1149" y="16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75">
                <a:extLst>
                  <a:ext uri="{FF2B5EF4-FFF2-40B4-BE49-F238E27FC236}">
                    <a16:creationId xmlns:a16="http://schemas.microsoft.com/office/drawing/2014/main" id="{B9E6717D-4AF9-4AEB-9589-EBE843F06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2938" y="3470275"/>
                <a:ext cx="366712" cy="393700"/>
              </a:xfrm>
              <a:custGeom>
                <a:avLst/>
                <a:gdLst>
                  <a:gd name="T0" fmla="*/ 2147483646 w 924"/>
                  <a:gd name="T1" fmla="*/ 2147483646 h 993"/>
                  <a:gd name="T2" fmla="*/ 2147483646 w 924"/>
                  <a:gd name="T3" fmla="*/ 2147483646 h 993"/>
                  <a:gd name="T4" fmla="*/ 2147483646 w 924"/>
                  <a:gd name="T5" fmla="*/ 2147483646 h 993"/>
                  <a:gd name="T6" fmla="*/ 2147483646 w 924"/>
                  <a:gd name="T7" fmla="*/ 2147483646 h 993"/>
                  <a:gd name="T8" fmla="*/ 2147483646 w 924"/>
                  <a:gd name="T9" fmla="*/ 2147483646 h 993"/>
                  <a:gd name="T10" fmla="*/ 2147483646 w 924"/>
                  <a:gd name="T11" fmla="*/ 2147483646 h 993"/>
                  <a:gd name="T12" fmla="*/ 2147483646 w 924"/>
                  <a:gd name="T13" fmla="*/ 2147483646 h 993"/>
                  <a:gd name="T14" fmla="*/ 2147483646 w 924"/>
                  <a:gd name="T15" fmla="*/ 2147483646 h 993"/>
                  <a:gd name="T16" fmla="*/ 2147483646 w 924"/>
                  <a:gd name="T17" fmla="*/ 2147483646 h 993"/>
                  <a:gd name="T18" fmla="*/ 2147483646 w 924"/>
                  <a:gd name="T19" fmla="*/ 0 h 993"/>
                  <a:gd name="T20" fmla="*/ 2147483646 w 924"/>
                  <a:gd name="T21" fmla="*/ 2147483646 h 993"/>
                  <a:gd name="T22" fmla="*/ 2147483646 w 924"/>
                  <a:gd name="T23" fmla="*/ 2147483646 h 993"/>
                  <a:gd name="T24" fmla="*/ 2147483646 w 924"/>
                  <a:gd name="T25" fmla="*/ 2147483646 h 993"/>
                  <a:gd name="T26" fmla="*/ 2147483646 w 924"/>
                  <a:gd name="T27" fmla="*/ 2147483646 h 993"/>
                  <a:gd name="T28" fmla="*/ 2147483646 w 924"/>
                  <a:gd name="T29" fmla="*/ 2147483646 h 993"/>
                  <a:gd name="T30" fmla="*/ 0 w 924"/>
                  <a:gd name="T31" fmla="*/ 2147483646 h 993"/>
                  <a:gd name="T32" fmla="*/ 2147483646 w 924"/>
                  <a:gd name="T33" fmla="*/ 2147483646 h 993"/>
                  <a:gd name="T34" fmla="*/ 2147483646 w 924"/>
                  <a:gd name="T35" fmla="*/ 2147483646 h 993"/>
                  <a:gd name="T36" fmla="*/ 2147483646 w 924"/>
                  <a:gd name="T37" fmla="*/ 2147483646 h 993"/>
                  <a:gd name="T38" fmla="*/ 2147483646 w 924"/>
                  <a:gd name="T39" fmla="*/ 2147483646 h 993"/>
                  <a:gd name="T40" fmla="*/ 2147483646 w 924"/>
                  <a:gd name="T41" fmla="*/ 2147483646 h 993"/>
                  <a:gd name="T42" fmla="*/ 2147483646 w 924"/>
                  <a:gd name="T43" fmla="*/ 2147483646 h 993"/>
                  <a:gd name="T44" fmla="*/ 2147483646 w 924"/>
                  <a:gd name="T45" fmla="*/ 2147483646 h 993"/>
                  <a:gd name="T46" fmla="*/ 2147483646 w 924"/>
                  <a:gd name="T47" fmla="*/ 2147483646 h 993"/>
                  <a:gd name="T48" fmla="*/ 2147483646 w 924"/>
                  <a:gd name="T49" fmla="*/ 2147483646 h 993"/>
                  <a:gd name="T50" fmla="*/ 2147483646 w 924"/>
                  <a:gd name="T51" fmla="*/ 2147483646 h 993"/>
                  <a:gd name="T52" fmla="*/ 2147483646 w 924"/>
                  <a:gd name="T53" fmla="*/ 2147483646 h 993"/>
                  <a:gd name="T54" fmla="*/ 2147483646 w 924"/>
                  <a:gd name="T55" fmla="*/ 2147483646 h 993"/>
                  <a:gd name="T56" fmla="*/ 2147483646 w 924"/>
                  <a:gd name="T57" fmla="*/ 2147483646 h 993"/>
                  <a:gd name="T58" fmla="*/ 2147483646 w 924"/>
                  <a:gd name="T59" fmla="*/ 2147483646 h 993"/>
                  <a:gd name="T60" fmla="*/ 2147483646 w 924"/>
                  <a:gd name="T61" fmla="*/ 2147483646 h 993"/>
                  <a:gd name="T62" fmla="*/ 2147483646 w 924"/>
                  <a:gd name="T63" fmla="*/ 2147483646 h 99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24"/>
                  <a:gd name="T97" fmla="*/ 0 h 993"/>
                  <a:gd name="T98" fmla="*/ 924 w 924"/>
                  <a:gd name="T99" fmla="*/ 993 h 99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24" h="993">
                    <a:moveTo>
                      <a:pt x="924" y="752"/>
                    </a:moveTo>
                    <a:lnTo>
                      <a:pt x="799" y="513"/>
                    </a:lnTo>
                    <a:lnTo>
                      <a:pt x="675" y="581"/>
                    </a:lnTo>
                    <a:lnTo>
                      <a:pt x="594" y="470"/>
                    </a:lnTo>
                    <a:lnTo>
                      <a:pt x="618" y="365"/>
                    </a:lnTo>
                    <a:lnTo>
                      <a:pt x="632" y="176"/>
                    </a:lnTo>
                    <a:lnTo>
                      <a:pt x="575" y="158"/>
                    </a:lnTo>
                    <a:lnTo>
                      <a:pt x="521" y="148"/>
                    </a:lnTo>
                    <a:lnTo>
                      <a:pt x="476" y="65"/>
                    </a:lnTo>
                    <a:lnTo>
                      <a:pt x="405" y="0"/>
                    </a:lnTo>
                    <a:lnTo>
                      <a:pt x="136" y="450"/>
                    </a:lnTo>
                    <a:lnTo>
                      <a:pt x="61" y="476"/>
                    </a:lnTo>
                    <a:lnTo>
                      <a:pt x="10" y="553"/>
                    </a:lnTo>
                    <a:lnTo>
                      <a:pt x="27" y="641"/>
                    </a:lnTo>
                    <a:lnTo>
                      <a:pt x="10" y="791"/>
                    </a:lnTo>
                    <a:lnTo>
                      <a:pt x="0" y="868"/>
                    </a:lnTo>
                    <a:lnTo>
                      <a:pt x="178" y="857"/>
                    </a:lnTo>
                    <a:lnTo>
                      <a:pt x="231" y="859"/>
                    </a:lnTo>
                    <a:lnTo>
                      <a:pt x="277" y="871"/>
                    </a:lnTo>
                    <a:lnTo>
                      <a:pt x="302" y="910"/>
                    </a:lnTo>
                    <a:lnTo>
                      <a:pt x="339" y="899"/>
                    </a:lnTo>
                    <a:lnTo>
                      <a:pt x="383" y="890"/>
                    </a:lnTo>
                    <a:lnTo>
                      <a:pt x="428" y="885"/>
                    </a:lnTo>
                    <a:lnTo>
                      <a:pt x="478" y="879"/>
                    </a:lnTo>
                    <a:lnTo>
                      <a:pt x="507" y="993"/>
                    </a:lnTo>
                    <a:lnTo>
                      <a:pt x="519" y="843"/>
                    </a:lnTo>
                    <a:lnTo>
                      <a:pt x="584" y="788"/>
                    </a:lnTo>
                    <a:lnTo>
                      <a:pt x="635" y="758"/>
                    </a:lnTo>
                    <a:lnTo>
                      <a:pt x="685" y="738"/>
                    </a:lnTo>
                    <a:lnTo>
                      <a:pt x="714" y="748"/>
                    </a:lnTo>
                    <a:lnTo>
                      <a:pt x="734" y="774"/>
                    </a:lnTo>
                    <a:lnTo>
                      <a:pt x="924" y="75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76">
                <a:extLst>
                  <a:ext uri="{FF2B5EF4-FFF2-40B4-BE49-F238E27FC236}">
                    <a16:creationId xmlns:a16="http://schemas.microsoft.com/office/drawing/2014/main" id="{FD02334B-1541-48EB-A2DD-199D16BCD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013" y="3916363"/>
                <a:ext cx="385762" cy="333375"/>
              </a:xfrm>
              <a:custGeom>
                <a:avLst/>
                <a:gdLst>
                  <a:gd name="T0" fmla="*/ 2147483646 w 971"/>
                  <a:gd name="T1" fmla="*/ 2147483646 h 841"/>
                  <a:gd name="T2" fmla="*/ 2147483646 w 971"/>
                  <a:gd name="T3" fmla="*/ 2147483646 h 841"/>
                  <a:gd name="T4" fmla="*/ 2147483646 w 971"/>
                  <a:gd name="T5" fmla="*/ 0 h 841"/>
                  <a:gd name="T6" fmla="*/ 2147483646 w 971"/>
                  <a:gd name="T7" fmla="*/ 2147483646 h 841"/>
                  <a:gd name="T8" fmla="*/ 2147483646 w 971"/>
                  <a:gd name="T9" fmla="*/ 2147483646 h 841"/>
                  <a:gd name="T10" fmla="*/ 2147483646 w 971"/>
                  <a:gd name="T11" fmla="*/ 2147483646 h 841"/>
                  <a:gd name="T12" fmla="*/ 2147483646 w 971"/>
                  <a:gd name="T13" fmla="*/ 2147483646 h 841"/>
                  <a:gd name="T14" fmla="*/ 0 w 971"/>
                  <a:gd name="T15" fmla="*/ 2147483646 h 841"/>
                  <a:gd name="T16" fmla="*/ 2147483646 w 971"/>
                  <a:gd name="T17" fmla="*/ 2147483646 h 841"/>
                  <a:gd name="T18" fmla="*/ 2147483646 w 971"/>
                  <a:gd name="T19" fmla="*/ 2147483646 h 841"/>
                  <a:gd name="T20" fmla="*/ 2147483646 w 971"/>
                  <a:gd name="T21" fmla="*/ 2147483646 h 841"/>
                  <a:gd name="T22" fmla="*/ 2147483646 w 971"/>
                  <a:gd name="T23" fmla="*/ 2147483646 h 841"/>
                  <a:gd name="T24" fmla="*/ 2147483646 w 971"/>
                  <a:gd name="T25" fmla="*/ 2147483646 h 841"/>
                  <a:gd name="T26" fmla="*/ 2147483646 w 971"/>
                  <a:gd name="T27" fmla="*/ 2147483646 h 841"/>
                  <a:gd name="T28" fmla="*/ 2147483646 w 971"/>
                  <a:gd name="T29" fmla="*/ 2147483646 h 841"/>
                  <a:gd name="T30" fmla="*/ 2147483646 w 971"/>
                  <a:gd name="T31" fmla="*/ 2147483646 h 8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71"/>
                  <a:gd name="T49" fmla="*/ 0 h 841"/>
                  <a:gd name="T50" fmla="*/ 971 w 971"/>
                  <a:gd name="T51" fmla="*/ 841 h 8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71" h="841">
                    <a:moveTo>
                      <a:pt x="971" y="514"/>
                    </a:moveTo>
                    <a:lnTo>
                      <a:pt x="922" y="324"/>
                    </a:lnTo>
                    <a:lnTo>
                      <a:pt x="724" y="0"/>
                    </a:lnTo>
                    <a:lnTo>
                      <a:pt x="571" y="23"/>
                    </a:lnTo>
                    <a:lnTo>
                      <a:pt x="468" y="85"/>
                    </a:lnTo>
                    <a:lnTo>
                      <a:pt x="352" y="60"/>
                    </a:lnTo>
                    <a:lnTo>
                      <a:pt x="114" y="74"/>
                    </a:lnTo>
                    <a:lnTo>
                      <a:pt x="0" y="77"/>
                    </a:lnTo>
                    <a:lnTo>
                      <a:pt x="162" y="514"/>
                    </a:lnTo>
                    <a:lnTo>
                      <a:pt x="304" y="628"/>
                    </a:lnTo>
                    <a:lnTo>
                      <a:pt x="432" y="764"/>
                    </a:lnTo>
                    <a:lnTo>
                      <a:pt x="548" y="713"/>
                    </a:lnTo>
                    <a:lnTo>
                      <a:pt x="622" y="803"/>
                    </a:lnTo>
                    <a:lnTo>
                      <a:pt x="798" y="841"/>
                    </a:lnTo>
                    <a:lnTo>
                      <a:pt x="922" y="778"/>
                    </a:lnTo>
                    <a:lnTo>
                      <a:pt x="971" y="51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Freeform 77">
                <a:extLst>
                  <a:ext uri="{FF2B5EF4-FFF2-40B4-BE49-F238E27FC236}">
                    <a16:creationId xmlns:a16="http://schemas.microsoft.com/office/drawing/2014/main" id="{25600384-36B1-45E4-83FC-BDA6C3EEE3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5225" y="3589338"/>
                <a:ext cx="606425" cy="360362"/>
              </a:xfrm>
              <a:custGeom>
                <a:avLst/>
                <a:gdLst>
                  <a:gd name="T0" fmla="*/ 2147483646 w 1530"/>
                  <a:gd name="T1" fmla="*/ 2147483646 h 908"/>
                  <a:gd name="T2" fmla="*/ 2147483646 w 1530"/>
                  <a:gd name="T3" fmla="*/ 2147483646 h 908"/>
                  <a:gd name="T4" fmla="*/ 2147483646 w 1530"/>
                  <a:gd name="T5" fmla="*/ 2147483646 h 908"/>
                  <a:gd name="T6" fmla="*/ 2147483646 w 1530"/>
                  <a:gd name="T7" fmla="*/ 2147483646 h 908"/>
                  <a:gd name="T8" fmla="*/ 2147483646 w 1530"/>
                  <a:gd name="T9" fmla="*/ 2147483646 h 908"/>
                  <a:gd name="T10" fmla="*/ 2147483646 w 1530"/>
                  <a:gd name="T11" fmla="*/ 2147483646 h 908"/>
                  <a:gd name="T12" fmla="*/ 2147483646 w 1530"/>
                  <a:gd name="T13" fmla="*/ 2147483646 h 908"/>
                  <a:gd name="T14" fmla="*/ 2147483646 w 1530"/>
                  <a:gd name="T15" fmla="*/ 2147483646 h 908"/>
                  <a:gd name="T16" fmla="*/ 2147483646 w 1530"/>
                  <a:gd name="T17" fmla="*/ 2147483646 h 908"/>
                  <a:gd name="T18" fmla="*/ 2147483646 w 1530"/>
                  <a:gd name="T19" fmla="*/ 2147483646 h 908"/>
                  <a:gd name="T20" fmla="*/ 2147483646 w 1530"/>
                  <a:gd name="T21" fmla="*/ 2147483646 h 908"/>
                  <a:gd name="T22" fmla="*/ 2147483646 w 1530"/>
                  <a:gd name="T23" fmla="*/ 2147483646 h 908"/>
                  <a:gd name="T24" fmla="*/ 2147483646 w 1530"/>
                  <a:gd name="T25" fmla="*/ 2147483646 h 908"/>
                  <a:gd name="T26" fmla="*/ 2147483646 w 1530"/>
                  <a:gd name="T27" fmla="*/ 0 h 908"/>
                  <a:gd name="T28" fmla="*/ 2147483646 w 1530"/>
                  <a:gd name="T29" fmla="*/ 2147483646 h 908"/>
                  <a:gd name="T30" fmla="*/ 2147483646 w 1530"/>
                  <a:gd name="T31" fmla="*/ 2147483646 h 908"/>
                  <a:gd name="T32" fmla="*/ 2147483646 w 1530"/>
                  <a:gd name="T33" fmla="*/ 2147483646 h 908"/>
                  <a:gd name="T34" fmla="*/ 2147483646 w 1530"/>
                  <a:gd name="T35" fmla="*/ 2147483646 h 908"/>
                  <a:gd name="T36" fmla="*/ 0 w 1530"/>
                  <a:gd name="T37" fmla="*/ 2147483646 h 908"/>
                  <a:gd name="T38" fmla="*/ 2147483646 w 1530"/>
                  <a:gd name="T39" fmla="*/ 2147483646 h 908"/>
                  <a:gd name="T40" fmla="*/ 2147483646 w 1530"/>
                  <a:gd name="T41" fmla="*/ 2147483646 h 908"/>
                  <a:gd name="T42" fmla="*/ 2147483646 w 1530"/>
                  <a:gd name="T43" fmla="*/ 2147483646 h 908"/>
                  <a:gd name="T44" fmla="*/ 2147483646 w 1530"/>
                  <a:gd name="T45" fmla="*/ 2147483646 h 908"/>
                  <a:gd name="T46" fmla="*/ 2147483646 w 1530"/>
                  <a:gd name="T47" fmla="*/ 2147483646 h 908"/>
                  <a:gd name="T48" fmla="*/ 2147483646 w 1530"/>
                  <a:gd name="T49" fmla="*/ 2147483646 h 908"/>
                  <a:gd name="T50" fmla="*/ 2147483646 w 1530"/>
                  <a:gd name="T51" fmla="*/ 2147483646 h 908"/>
                  <a:gd name="T52" fmla="*/ 2147483646 w 1530"/>
                  <a:gd name="T53" fmla="*/ 2147483646 h 908"/>
                  <a:gd name="T54" fmla="*/ 2147483646 w 1530"/>
                  <a:gd name="T55" fmla="*/ 2147483646 h 908"/>
                  <a:gd name="T56" fmla="*/ 2147483646 w 1530"/>
                  <a:gd name="T57" fmla="*/ 2147483646 h 908"/>
                  <a:gd name="T58" fmla="*/ 2147483646 w 1530"/>
                  <a:gd name="T59" fmla="*/ 2147483646 h 908"/>
                  <a:gd name="T60" fmla="*/ 2147483646 w 1530"/>
                  <a:gd name="T61" fmla="*/ 2147483646 h 908"/>
                  <a:gd name="T62" fmla="*/ 2147483646 w 1530"/>
                  <a:gd name="T63" fmla="*/ 2147483646 h 908"/>
                  <a:gd name="T64" fmla="*/ 2147483646 w 1530"/>
                  <a:gd name="T65" fmla="*/ 2147483646 h 908"/>
                  <a:gd name="T66" fmla="*/ 2147483646 w 1530"/>
                  <a:gd name="T67" fmla="*/ 2147483646 h 908"/>
                  <a:gd name="T68" fmla="*/ 2147483646 w 1530"/>
                  <a:gd name="T69" fmla="*/ 2147483646 h 90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530"/>
                  <a:gd name="T106" fmla="*/ 0 h 908"/>
                  <a:gd name="T107" fmla="*/ 1530 w 1530"/>
                  <a:gd name="T108" fmla="*/ 908 h 90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530" h="908">
                    <a:moveTo>
                      <a:pt x="1488" y="529"/>
                    </a:moveTo>
                    <a:lnTo>
                      <a:pt x="1439" y="480"/>
                    </a:lnTo>
                    <a:lnTo>
                      <a:pt x="1468" y="429"/>
                    </a:lnTo>
                    <a:lnTo>
                      <a:pt x="1292" y="176"/>
                    </a:lnTo>
                    <a:lnTo>
                      <a:pt x="1065" y="180"/>
                    </a:lnTo>
                    <a:lnTo>
                      <a:pt x="1022" y="125"/>
                    </a:lnTo>
                    <a:lnTo>
                      <a:pt x="997" y="51"/>
                    </a:lnTo>
                    <a:lnTo>
                      <a:pt x="821" y="40"/>
                    </a:lnTo>
                    <a:lnTo>
                      <a:pt x="748" y="117"/>
                    </a:lnTo>
                    <a:lnTo>
                      <a:pt x="580" y="136"/>
                    </a:lnTo>
                    <a:lnTo>
                      <a:pt x="549" y="122"/>
                    </a:lnTo>
                    <a:lnTo>
                      <a:pt x="531" y="103"/>
                    </a:lnTo>
                    <a:lnTo>
                      <a:pt x="525" y="63"/>
                    </a:lnTo>
                    <a:lnTo>
                      <a:pt x="432" y="0"/>
                    </a:lnTo>
                    <a:lnTo>
                      <a:pt x="336" y="97"/>
                    </a:lnTo>
                    <a:lnTo>
                      <a:pt x="174" y="150"/>
                    </a:lnTo>
                    <a:lnTo>
                      <a:pt x="154" y="292"/>
                    </a:lnTo>
                    <a:lnTo>
                      <a:pt x="49" y="225"/>
                    </a:lnTo>
                    <a:lnTo>
                      <a:pt x="0" y="241"/>
                    </a:lnTo>
                    <a:lnTo>
                      <a:pt x="146" y="679"/>
                    </a:lnTo>
                    <a:lnTo>
                      <a:pt x="347" y="727"/>
                    </a:lnTo>
                    <a:lnTo>
                      <a:pt x="458" y="778"/>
                    </a:lnTo>
                    <a:lnTo>
                      <a:pt x="517" y="900"/>
                    </a:lnTo>
                    <a:lnTo>
                      <a:pt x="631" y="897"/>
                    </a:lnTo>
                    <a:lnTo>
                      <a:pt x="869" y="883"/>
                    </a:lnTo>
                    <a:lnTo>
                      <a:pt x="985" y="908"/>
                    </a:lnTo>
                    <a:lnTo>
                      <a:pt x="1088" y="846"/>
                    </a:lnTo>
                    <a:lnTo>
                      <a:pt x="1241" y="823"/>
                    </a:lnTo>
                    <a:lnTo>
                      <a:pt x="1352" y="831"/>
                    </a:lnTo>
                    <a:lnTo>
                      <a:pt x="1439" y="780"/>
                    </a:lnTo>
                    <a:lnTo>
                      <a:pt x="1457" y="707"/>
                    </a:lnTo>
                    <a:lnTo>
                      <a:pt x="1530" y="681"/>
                    </a:lnTo>
                    <a:lnTo>
                      <a:pt x="1530" y="604"/>
                    </a:lnTo>
                    <a:lnTo>
                      <a:pt x="1519" y="557"/>
                    </a:lnTo>
                    <a:lnTo>
                      <a:pt x="1488" y="529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Freeform 78">
                <a:extLst>
                  <a:ext uri="{FF2B5EF4-FFF2-40B4-BE49-F238E27FC236}">
                    <a16:creationId xmlns:a16="http://schemas.microsoft.com/office/drawing/2014/main" id="{58D51ACA-553A-47D3-B26C-E590B6192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3925" y="3859213"/>
                <a:ext cx="511175" cy="455612"/>
              </a:xfrm>
              <a:custGeom>
                <a:avLst/>
                <a:gdLst>
                  <a:gd name="T0" fmla="*/ 2147483646 w 1288"/>
                  <a:gd name="T1" fmla="*/ 2147483646 h 1149"/>
                  <a:gd name="T2" fmla="*/ 2147483646 w 1288"/>
                  <a:gd name="T3" fmla="*/ 2147483646 h 1149"/>
                  <a:gd name="T4" fmla="*/ 2147483646 w 1288"/>
                  <a:gd name="T5" fmla="*/ 2147483646 h 1149"/>
                  <a:gd name="T6" fmla="*/ 2147483646 w 1288"/>
                  <a:gd name="T7" fmla="*/ 2147483646 h 1149"/>
                  <a:gd name="T8" fmla="*/ 2147483646 w 1288"/>
                  <a:gd name="T9" fmla="*/ 0 h 1149"/>
                  <a:gd name="T10" fmla="*/ 2147483646 w 1288"/>
                  <a:gd name="T11" fmla="*/ 2147483646 h 1149"/>
                  <a:gd name="T12" fmla="*/ 2147483646 w 1288"/>
                  <a:gd name="T13" fmla="*/ 2147483646 h 1149"/>
                  <a:gd name="T14" fmla="*/ 2147483646 w 1288"/>
                  <a:gd name="T15" fmla="*/ 2147483646 h 1149"/>
                  <a:gd name="T16" fmla="*/ 2147483646 w 1288"/>
                  <a:gd name="T17" fmla="*/ 2147483646 h 1149"/>
                  <a:gd name="T18" fmla="*/ 2147483646 w 1288"/>
                  <a:gd name="T19" fmla="*/ 2147483646 h 1149"/>
                  <a:gd name="T20" fmla="*/ 2147483646 w 1288"/>
                  <a:gd name="T21" fmla="*/ 2147483646 h 1149"/>
                  <a:gd name="T22" fmla="*/ 2147483646 w 1288"/>
                  <a:gd name="T23" fmla="*/ 2147483646 h 1149"/>
                  <a:gd name="T24" fmla="*/ 2147483646 w 1288"/>
                  <a:gd name="T25" fmla="*/ 2147483646 h 1149"/>
                  <a:gd name="T26" fmla="*/ 2147483646 w 1288"/>
                  <a:gd name="T27" fmla="*/ 2147483646 h 1149"/>
                  <a:gd name="T28" fmla="*/ 2147483646 w 1288"/>
                  <a:gd name="T29" fmla="*/ 2147483646 h 1149"/>
                  <a:gd name="T30" fmla="*/ 2147483646 w 1288"/>
                  <a:gd name="T31" fmla="*/ 2147483646 h 1149"/>
                  <a:gd name="T32" fmla="*/ 2147483646 w 1288"/>
                  <a:gd name="T33" fmla="*/ 2147483646 h 1149"/>
                  <a:gd name="T34" fmla="*/ 0 w 1288"/>
                  <a:gd name="T35" fmla="*/ 2147483646 h 1149"/>
                  <a:gd name="T36" fmla="*/ 2147483646 w 1288"/>
                  <a:gd name="T37" fmla="*/ 2147483646 h 1149"/>
                  <a:gd name="T38" fmla="*/ 2147483646 w 1288"/>
                  <a:gd name="T39" fmla="*/ 2147483646 h 1149"/>
                  <a:gd name="T40" fmla="*/ 2147483646 w 1288"/>
                  <a:gd name="T41" fmla="*/ 2147483646 h 1149"/>
                  <a:gd name="T42" fmla="*/ 2147483646 w 1288"/>
                  <a:gd name="T43" fmla="*/ 2147483646 h 1149"/>
                  <a:gd name="T44" fmla="*/ 2147483646 w 1288"/>
                  <a:gd name="T45" fmla="*/ 2147483646 h 1149"/>
                  <a:gd name="T46" fmla="*/ 2147483646 w 1288"/>
                  <a:gd name="T47" fmla="*/ 2147483646 h 1149"/>
                  <a:gd name="T48" fmla="*/ 2147483646 w 1288"/>
                  <a:gd name="T49" fmla="*/ 2147483646 h 1149"/>
                  <a:gd name="T50" fmla="*/ 2147483646 w 1288"/>
                  <a:gd name="T51" fmla="*/ 2147483646 h 1149"/>
                  <a:gd name="T52" fmla="*/ 2147483646 w 1288"/>
                  <a:gd name="T53" fmla="*/ 2147483646 h 1149"/>
                  <a:gd name="T54" fmla="*/ 2147483646 w 1288"/>
                  <a:gd name="T55" fmla="*/ 2147483646 h 114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288"/>
                  <a:gd name="T85" fmla="*/ 0 h 1149"/>
                  <a:gd name="T86" fmla="*/ 1288 w 1288"/>
                  <a:gd name="T87" fmla="*/ 1149 h 114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288" h="1149">
                    <a:moveTo>
                      <a:pt x="1288" y="658"/>
                    </a:moveTo>
                    <a:lnTo>
                      <a:pt x="1126" y="221"/>
                    </a:lnTo>
                    <a:lnTo>
                      <a:pt x="1067" y="99"/>
                    </a:lnTo>
                    <a:lnTo>
                      <a:pt x="956" y="48"/>
                    </a:lnTo>
                    <a:lnTo>
                      <a:pt x="755" y="0"/>
                    </a:lnTo>
                    <a:lnTo>
                      <a:pt x="542" y="158"/>
                    </a:lnTo>
                    <a:lnTo>
                      <a:pt x="417" y="272"/>
                    </a:lnTo>
                    <a:lnTo>
                      <a:pt x="388" y="192"/>
                    </a:lnTo>
                    <a:lnTo>
                      <a:pt x="275" y="204"/>
                    </a:lnTo>
                    <a:lnTo>
                      <a:pt x="246" y="308"/>
                    </a:lnTo>
                    <a:lnTo>
                      <a:pt x="176" y="442"/>
                    </a:lnTo>
                    <a:lnTo>
                      <a:pt x="114" y="535"/>
                    </a:lnTo>
                    <a:lnTo>
                      <a:pt x="51" y="644"/>
                    </a:lnTo>
                    <a:lnTo>
                      <a:pt x="34" y="706"/>
                    </a:lnTo>
                    <a:lnTo>
                      <a:pt x="43" y="754"/>
                    </a:lnTo>
                    <a:lnTo>
                      <a:pt x="82" y="797"/>
                    </a:lnTo>
                    <a:lnTo>
                      <a:pt x="82" y="879"/>
                    </a:lnTo>
                    <a:lnTo>
                      <a:pt x="0" y="956"/>
                    </a:lnTo>
                    <a:lnTo>
                      <a:pt x="317" y="1018"/>
                    </a:lnTo>
                    <a:lnTo>
                      <a:pt x="609" y="1149"/>
                    </a:lnTo>
                    <a:lnTo>
                      <a:pt x="690" y="969"/>
                    </a:lnTo>
                    <a:lnTo>
                      <a:pt x="763" y="754"/>
                    </a:lnTo>
                    <a:lnTo>
                      <a:pt x="763" y="621"/>
                    </a:lnTo>
                    <a:lnTo>
                      <a:pt x="842" y="584"/>
                    </a:lnTo>
                    <a:lnTo>
                      <a:pt x="988" y="632"/>
                    </a:lnTo>
                    <a:lnTo>
                      <a:pt x="1138" y="596"/>
                    </a:lnTo>
                    <a:lnTo>
                      <a:pt x="1180" y="683"/>
                    </a:lnTo>
                    <a:lnTo>
                      <a:pt x="1288" y="65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79">
                <a:extLst>
                  <a:ext uri="{FF2B5EF4-FFF2-40B4-BE49-F238E27FC236}">
                    <a16:creationId xmlns:a16="http://schemas.microsoft.com/office/drawing/2014/main" id="{DB6CF16A-F874-40FF-9D5F-A77701EA0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888" y="3483146"/>
                <a:ext cx="482600" cy="592138"/>
              </a:xfrm>
              <a:custGeom>
                <a:avLst/>
                <a:gdLst>
                  <a:gd name="T0" fmla="*/ 2147483646 w 1218"/>
                  <a:gd name="T1" fmla="*/ 2147483646 h 1492"/>
                  <a:gd name="T2" fmla="*/ 2147483646 w 1218"/>
                  <a:gd name="T3" fmla="*/ 2147483646 h 1492"/>
                  <a:gd name="T4" fmla="*/ 2147483646 w 1218"/>
                  <a:gd name="T5" fmla="*/ 2147483646 h 1492"/>
                  <a:gd name="T6" fmla="*/ 2147483646 w 1218"/>
                  <a:gd name="T7" fmla="*/ 2147483646 h 1492"/>
                  <a:gd name="T8" fmla="*/ 2147483646 w 1218"/>
                  <a:gd name="T9" fmla="*/ 2147483646 h 1492"/>
                  <a:gd name="T10" fmla="*/ 2147483646 w 1218"/>
                  <a:gd name="T11" fmla="*/ 0 h 1492"/>
                  <a:gd name="T12" fmla="*/ 2147483646 w 1218"/>
                  <a:gd name="T13" fmla="*/ 2147483646 h 1492"/>
                  <a:gd name="T14" fmla="*/ 2147483646 w 1218"/>
                  <a:gd name="T15" fmla="*/ 2147483646 h 1492"/>
                  <a:gd name="T16" fmla="*/ 2147483646 w 1218"/>
                  <a:gd name="T17" fmla="*/ 2147483646 h 1492"/>
                  <a:gd name="T18" fmla="*/ 2147483646 w 1218"/>
                  <a:gd name="T19" fmla="*/ 2147483646 h 1492"/>
                  <a:gd name="T20" fmla="*/ 2147483646 w 1218"/>
                  <a:gd name="T21" fmla="*/ 2147483646 h 1492"/>
                  <a:gd name="T22" fmla="*/ 2147483646 w 1218"/>
                  <a:gd name="T23" fmla="*/ 2147483646 h 1492"/>
                  <a:gd name="T24" fmla="*/ 2147483646 w 1218"/>
                  <a:gd name="T25" fmla="*/ 2147483646 h 1492"/>
                  <a:gd name="T26" fmla="*/ 2147483646 w 1218"/>
                  <a:gd name="T27" fmla="*/ 2147483646 h 1492"/>
                  <a:gd name="T28" fmla="*/ 2147483646 w 1218"/>
                  <a:gd name="T29" fmla="*/ 2147483646 h 1492"/>
                  <a:gd name="T30" fmla="*/ 2147483646 w 1218"/>
                  <a:gd name="T31" fmla="*/ 2147483646 h 1492"/>
                  <a:gd name="T32" fmla="*/ 2147483646 w 1218"/>
                  <a:gd name="T33" fmla="*/ 2147483646 h 1492"/>
                  <a:gd name="T34" fmla="*/ 0 w 1218"/>
                  <a:gd name="T35" fmla="*/ 2147483646 h 1492"/>
                  <a:gd name="T36" fmla="*/ 0 w 1218"/>
                  <a:gd name="T37" fmla="*/ 2147483646 h 1492"/>
                  <a:gd name="T38" fmla="*/ 2147483646 w 1218"/>
                  <a:gd name="T39" fmla="*/ 2147483646 h 1492"/>
                  <a:gd name="T40" fmla="*/ 2147483646 w 1218"/>
                  <a:gd name="T41" fmla="*/ 2147483646 h 1492"/>
                  <a:gd name="T42" fmla="*/ 2147483646 w 1218"/>
                  <a:gd name="T43" fmla="*/ 2147483646 h 1492"/>
                  <a:gd name="T44" fmla="*/ 2147483646 w 1218"/>
                  <a:gd name="T45" fmla="*/ 2147483646 h 1492"/>
                  <a:gd name="T46" fmla="*/ 2147483646 w 1218"/>
                  <a:gd name="T47" fmla="*/ 2147483646 h 1492"/>
                  <a:gd name="T48" fmla="*/ 2147483646 w 1218"/>
                  <a:gd name="T49" fmla="*/ 2147483646 h 1492"/>
                  <a:gd name="T50" fmla="*/ 2147483646 w 1218"/>
                  <a:gd name="T51" fmla="*/ 2147483646 h 1492"/>
                  <a:gd name="T52" fmla="*/ 2147483646 w 1218"/>
                  <a:gd name="T53" fmla="*/ 2147483646 h 1492"/>
                  <a:gd name="T54" fmla="*/ 2147483646 w 1218"/>
                  <a:gd name="T55" fmla="*/ 2147483646 h 1492"/>
                  <a:gd name="T56" fmla="*/ 2147483646 w 1218"/>
                  <a:gd name="T57" fmla="*/ 2147483646 h 1492"/>
                  <a:gd name="T58" fmla="*/ 2147483646 w 1218"/>
                  <a:gd name="T59" fmla="*/ 2147483646 h 1492"/>
                  <a:gd name="T60" fmla="*/ 2147483646 w 1218"/>
                  <a:gd name="T61" fmla="*/ 2147483646 h 1492"/>
                  <a:gd name="T62" fmla="*/ 2147483646 w 1218"/>
                  <a:gd name="T63" fmla="*/ 2147483646 h 1492"/>
                  <a:gd name="T64" fmla="*/ 2147483646 w 1218"/>
                  <a:gd name="T65" fmla="*/ 2147483646 h 1492"/>
                  <a:gd name="T66" fmla="*/ 2147483646 w 1218"/>
                  <a:gd name="T67" fmla="*/ 2147483646 h 1492"/>
                  <a:gd name="T68" fmla="*/ 2147483646 w 1218"/>
                  <a:gd name="T69" fmla="*/ 2147483646 h 1492"/>
                  <a:gd name="T70" fmla="*/ 2147483646 w 1218"/>
                  <a:gd name="T71" fmla="*/ 2147483646 h 1492"/>
                  <a:gd name="T72" fmla="*/ 2147483646 w 1218"/>
                  <a:gd name="T73" fmla="*/ 2147483646 h 1492"/>
                  <a:gd name="T74" fmla="*/ 2147483646 w 1218"/>
                  <a:gd name="T75" fmla="*/ 2147483646 h 1492"/>
                  <a:gd name="T76" fmla="*/ 2147483646 w 1218"/>
                  <a:gd name="T77" fmla="*/ 2147483646 h 149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218"/>
                  <a:gd name="T118" fmla="*/ 0 h 1492"/>
                  <a:gd name="T119" fmla="*/ 1218 w 1218"/>
                  <a:gd name="T120" fmla="*/ 1492 h 149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218" h="1492">
                    <a:moveTo>
                      <a:pt x="1218" y="428"/>
                    </a:moveTo>
                    <a:lnTo>
                      <a:pt x="1115" y="310"/>
                    </a:lnTo>
                    <a:lnTo>
                      <a:pt x="1076" y="258"/>
                    </a:lnTo>
                    <a:lnTo>
                      <a:pt x="1088" y="187"/>
                    </a:lnTo>
                    <a:lnTo>
                      <a:pt x="914" y="97"/>
                    </a:lnTo>
                    <a:lnTo>
                      <a:pt x="659" y="0"/>
                    </a:lnTo>
                    <a:lnTo>
                      <a:pt x="611" y="77"/>
                    </a:lnTo>
                    <a:lnTo>
                      <a:pt x="648" y="156"/>
                    </a:lnTo>
                    <a:lnTo>
                      <a:pt x="486" y="267"/>
                    </a:lnTo>
                    <a:lnTo>
                      <a:pt x="435" y="267"/>
                    </a:lnTo>
                    <a:lnTo>
                      <a:pt x="273" y="377"/>
                    </a:lnTo>
                    <a:lnTo>
                      <a:pt x="166" y="458"/>
                    </a:lnTo>
                    <a:lnTo>
                      <a:pt x="71" y="630"/>
                    </a:lnTo>
                    <a:lnTo>
                      <a:pt x="32" y="721"/>
                    </a:lnTo>
                    <a:lnTo>
                      <a:pt x="55" y="835"/>
                    </a:lnTo>
                    <a:lnTo>
                      <a:pt x="12" y="934"/>
                    </a:lnTo>
                    <a:lnTo>
                      <a:pt x="32" y="996"/>
                    </a:lnTo>
                    <a:lnTo>
                      <a:pt x="0" y="1076"/>
                    </a:lnTo>
                    <a:lnTo>
                      <a:pt x="0" y="1135"/>
                    </a:lnTo>
                    <a:lnTo>
                      <a:pt x="177" y="1056"/>
                    </a:lnTo>
                    <a:lnTo>
                      <a:pt x="227" y="1076"/>
                    </a:lnTo>
                    <a:lnTo>
                      <a:pt x="284" y="1115"/>
                    </a:lnTo>
                    <a:lnTo>
                      <a:pt x="322" y="1175"/>
                    </a:lnTo>
                    <a:lnTo>
                      <a:pt x="347" y="1246"/>
                    </a:lnTo>
                    <a:lnTo>
                      <a:pt x="353" y="1320"/>
                    </a:lnTo>
                    <a:lnTo>
                      <a:pt x="355" y="1391"/>
                    </a:lnTo>
                    <a:lnTo>
                      <a:pt x="446" y="1473"/>
                    </a:lnTo>
                    <a:lnTo>
                      <a:pt x="549" y="1492"/>
                    </a:lnTo>
                    <a:lnTo>
                      <a:pt x="611" y="1399"/>
                    </a:lnTo>
                    <a:lnTo>
                      <a:pt x="681" y="1265"/>
                    </a:lnTo>
                    <a:lnTo>
                      <a:pt x="710" y="1161"/>
                    </a:lnTo>
                    <a:lnTo>
                      <a:pt x="823" y="1149"/>
                    </a:lnTo>
                    <a:lnTo>
                      <a:pt x="852" y="1229"/>
                    </a:lnTo>
                    <a:lnTo>
                      <a:pt x="977" y="1115"/>
                    </a:lnTo>
                    <a:lnTo>
                      <a:pt x="1190" y="957"/>
                    </a:lnTo>
                    <a:lnTo>
                      <a:pt x="1044" y="519"/>
                    </a:lnTo>
                    <a:lnTo>
                      <a:pt x="1093" y="503"/>
                    </a:lnTo>
                    <a:lnTo>
                      <a:pt x="1198" y="570"/>
                    </a:lnTo>
                    <a:lnTo>
                      <a:pt x="1218" y="42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Freeform 80">
                <a:extLst>
                  <a:ext uri="{FF2B5EF4-FFF2-40B4-BE49-F238E27FC236}">
                    <a16:creationId xmlns:a16="http://schemas.microsoft.com/office/drawing/2014/main" id="{F045FFD4-5CBF-4780-A9FC-BD3AB509D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713" y="3843338"/>
                <a:ext cx="474662" cy="431800"/>
              </a:xfrm>
              <a:custGeom>
                <a:avLst/>
                <a:gdLst>
                  <a:gd name="T0" fmla="*/ 2147483646 w 1198"/>
                  <a:gd name="T1" fmla="*/ 2147483646 h 1086"/>
                  <a:gd name="T2" fmla="*/ 2147483646 w 1198"/>
                  <a:gd name="T3" fmla="*/ 2147483646 h 1086"/>
                  <a:gd name="T4" fmla="*/ 2147483646 w 1198"/>
                  <a:gd name="T5" fmla="*/ 2147483646 h 1086"/>
                  <a:gd name="T6" fmla="*/ 2147483646 w 1198"/>
                  <a:gd name="T7" fmla="*/ 2147483646 h 1086"/>
                  <a:gd name="T8" fmla="*/ 2147483646 w 1198"/>
                  <a:gd name="T9" fmla="*/ 2147483646 h 1086"/>
                  <a:gd name="T10" fmla="*/ 2147483646 w 1198"/>
                  <a:gd name="T11" fmla="*/ 2147483646 h 1086"/>
                  <a:gd name="T12" fmla="*/ 2147483646 w 1198"/>
                  <a:gd name="T13" fmla="*/ 2147483646 h 1086"/>
                  <a:gd name="T14" fmla="*/ 2147483646 w 1198"/>
                  <a:gd name="T15" fmla="*/ 2147483646 h 1086"/>
                  <a:gd name="T16" fmla="*/ 2147483646 w 1198"/>
                  <a:gd name="T17" fmla="*/ 2147483646 h 1086"/>
                  <a:gd name="T18" fmla="*/ 2147483646 w 1198"/>
                  <a:gd name="T19" fmla="*/ 2147483646 h 1086"/>
                  <a:gd name="T20" fmla="*/ 2147483646 w 1198"/>
                  <a:gd name="T21" fmla="*/ 2147483646 h 1086"/>
                  <a:gd name="T22" fmla="*/ 2147483646 w 1198"/>
                  <a:gd name="T23" fmla="*/ 2147483646 h 1086"/>
                  <a:gd name="T24" fmla="*/ 2147483646 w 1198"/>
                  <a:gd name="T25" fmla="*/ 2147483646 h 1086"/>
                  <a:gd name="T26" fmla="*/ 2147483646 w 1198"/>
                  <a:gd name="T27" fmla="*/ 0 h 1086"/>
                  <a:gd name="T28" fmla="*/ 2147483646 w 1198"/>
                  <a:gd name="T29" fmla="*/ 2147483646 h 1086"/>
                  <a:gd name="T30" fmla="*/ 2147483646 w 1198"/>
                  <a:gd name="T31" fmla="*/ 2147483646 h 1086"/>
                  <a:gd name="T32" fmla="*/ 2147483646 w 1198"/>
                  <a:gd name="T33" fmla="*/ 2147483646 h 1086"/>
                  <a:gd name="T34" fmla="*/ 2147483646 w 1198"/>
                  <a:gd name="T35" fmla="*/ 2147483646 h 1086"/>
                  <a:gd name="T36" fmla="*/ 2147483646 w 1198"/>
                  <a:gd name="T37" fmla="*/ 2147483646 h 1086"/>
                  <a:gd name="T38" fmla="*/ 0 w 1198"/>
                  <a:gd name="T39" fmla="*/ 2147483646 h 1086"/>
                  <a:gd name="T40" fmla="*/ 2147483646 w 1198"/>
                  <a:gd name="T41" fmla="*/ 2147483646 h 1086"/>
                  <a:gd name="T42" fmla="*/ 2147483646 w 1198"/>
                  <a:gd name="T43" fmla="*/ 2147483646 h 1086"/>
                  <a:gd name="T44" fmla="*/ 2147483646 w 1198"/>
                  <a:gd name="T45" fmla="*/ 2147483646 h 1086"/>
                  <a:gd name="T46" fmla="*/ 2147483646 w 1198"/>
                  <a:gd name="T47" fmla="*/ 2147483646 h 1086"/>
                  <a:gd name="T48" fmla="*/ 2147483646 w 1198"/>
                  <a:gd name="T49" fmla="*/ 2147483646 h 1086"/>
                  <a:gd name="T50" fmla="*/ 2147483646 w 1198"/>
                  <a:gd name="T51" fmla="*/ 2147483646 h 1086"/>
                  <a:gd name="T52" fmla="*/ 2147483646 w 1198"/>
                  <a:gd name="T53" fmla="*/ 2147483646 h 1086"/>
                  <a:gd name="T54" fmla="*/ 2147483646 w 1198"/>
                  <a:gd name="T55" fmla="*/ 2147483646 h 1086"/>
                  <a:gd name="T56" fmla="*/ 2147483646 w 1198"/>
                  <a:gd name="T57" fmla="*/ 2147483646 h 1086"/>
                  <a:gd name="T58" fmla="*/ 2147483646 w 1198"/>
                  <a:gd name="T59" fmla="*/ 2147483646 h 1086"/>
                  <a:gd name="T60" fmla="*/ 2147483646 w 1198"/>
                  <a:gd name="T61" fmla="*/ 2147483646 h 1086"/>
                  <a:gd name="T62" fmla="*/ 2147483646 w 1198"/>
                  <a:gd name="T63" fmla="*/ 2147483646 h 1086"/>
                  <a:gd name="T64" fmla="*/ 2147483646 w 1198"/>
                  <a:gd name="T65" fmla="*/ 2147483646 h 1086"/>
                  <a:gd name="T66" fmla="*/ 2147483646 w 1198"/>
                  <a:gd name="T67" fmla="*/ 2147483646 h 1086"/>
                  <a:gd name="T68" fmla="*/ 2147483646 w 1198"/>
                  <a:gd name="T69" fmla="*/ 2147483646 h 1086"/>
                  <a:gd name="T70" fmla="*/ 2147483646 w 1198"/>
                  <a:gd name="T71" fmla="*/ 2147483646 h 1086"/>
                  <a:gd name="T72" fmla="*/ 2147483646 w 1198"/>
                  <a:gd name="T73" fmla="*/ 2147483646 h 1086"/>
                  <a:gd name="T74" fmla="*/ 2147483646 w 1198"/>
                  <a:gd name="T75" fmla="*/ 2147483646 h 108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198"/>
                  <a:gd name="T115" fmla="*/ 0 h 1086"/>
                  <a:gd name="T116" fmla="*/ 1198 w 1198"/>
                  <a:gd name="T117" fmla="*/ 1086 h 108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198" h="1086">
                    <a:moveTo>
                      <a:pt x="1198" y="575"/>
                    </a:moveTo>
                    <a:lnTo>
                      <a:pt x="1095" y="556"/>
                    </a:lnTo>
                    <a:lnTo>
                      <a:pt x="1004" y="474"/>
                    </a:lnTo>
                    <a:lnTo>
                      <a:pt x="1002" y="403"/>
                    </a:lnTo>
                    <a:lnTo>
                      <a:pt x="996" y="329"/>
                    </a:lnTo>
                    <a:lnTo>
                      <a:pt x="971" y="258"/>
                    </a:lnTo>
                    <a:lnTo>
                      <a:pt x="933" y="198"/>
                    </a:lnTo>
                    <a:lnTo>
                      <a:pt x="876" y="159"/>
                    </a:lnTo>
                    <a:lnTo>
                      <a:pt x="826" y="139"/>
                    </a:lnTo>
                    <a:lnTo>
                      <a:pt x="649" y="218"/>
                    </a:lnTo>
                    <a:lnTo>
                      <a:pt x="649" y="159"/>
                    </a:lnTo>
                    <a:lnTo>
                      <a:pt x="681" y="79"/>
                    </a:lnTo>
                    <a:lnTo>
                      <a:pt x="661" y="17"/>
                    </a:lnTo>
                    <a:lnTo>
                      <a:pt x="613" y="0"/>
                    </a:lnTo>
                    <a:lnTo>
                      <a:pt x="528" y="28"/>
                    </a:lnTo>
                    <a:lnTo>
                      <a:pt x="446" y="99"/>
                    </a:lnTo>
                    <a:lnTo>
                      <a:pt x="233" y="107"/>
                    </a:lnTo>
                    <a:lnTo>
                      <a:pt x="134" y="249"/>
                    </a:lnTo>
                    <a:lnTo>
                      <a:pt x="43" y="261"/>
                    </a:lnTo>
                    <a:lnTo>
                      <a:pt x="0" y="348"/>
                    </a:lnTo>
                    <a:lnTo>
                      <a:pt x="31" y="423"/>
                    </a:lnTo>
                    <a:lnTo>
                      <a:pt x="105" y="510"/>
                    </a:lnTo>
                    <a:lnTo>
                      <a:pt x="195" y="672"/>
                    </a:lnTo>
                    <a:lnTo>
                      <a:pt x="134" y="707"/>
                    </a:lnTo>
                    <a:lnTo>
                      <a:pt x="91" y="755"/>
                    </a:lnTo>
                    <a:lnTo>
                      <a:pt x="154" y="766"/>
                    </a:lnTo>
                    <a:lnTo>
                      <a:pt x="247" y="857"/>
                    </a:lnTo>
                    <a:lnTo>
                      <a:pt x="327" y="1027"/>
                    </a:lnTo>
                    <a:lnTo>
                      <a:pt x="327" y="1067"/>
                    </a:lnTo>
                    <a:lnTo>
                      <a:pt x="641" y="1086"/>
                    </a:lnTo>
                    <a:lnTo>
                      <a:pt x="815" y="1039"/>
                    </a:lnTo>
                    <a:lnTo>
                      <a:pt x="1084" y="996"/>
                    </a:lnTo>
                    <a:lnTo>
                      <a:pt x="1166" y="919"/>
                    </a:lnTo>
                    <a:lnTo>
                      <a:pt x="1166" y="837"/>
                    </a:lnTo>
                    <a:lnTo>
                      <a:pt x="1127" y="794"/>
                    </a:lnTo>
                    <a:lnTo>
                      <a:pt x="1118" y="746"/>
                    </a:lnTo>
                    <a:lnTo>
                      <a:pt x="1135" y="684"/>
                    </a:lnTo>
                    <a:lnTo>
                      <a:pt x="1198" y="575"/>
                    </a:lnTo>
                    <a:close/>
                  </a:path>
                </a:pathLst>
              </a:custGeom>
              <a:solidFill>
                <a:srgbClr val="FFFFF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81">
                <a:extLst>
                  <a:ext uri="{FF2B5EF4-FFF2-40B4-BE49-F238E27FC236}">
                    <a16:creationId xmlns:a16="http://schemas.microsoft.com/office/drawing/2014/main" id="{26B74E9D-7084-4704-8FBF-711CA9B03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638" y="3533775"/>
                <a:ext cx="414337" cy="352425"/>
              </a:xfrm>
              <a:custGeom>
                <a:avLst/>
                <a:gdLst>
                  <a:gd name="T0" fmla="*/ 2147483646 w 1048"/>
                  <a:gd name="T1" fmla="*/ 2147483646 h 888"/>
                  <a:gd name="T2" fmla="*/ 2147483646 w 1048"/>
                  <a:gd name="T3" fmla="*/ 2147483646 h 888"/>
                  <a:gd name="T4" fmla="*/ 2147483646 w 1048"/>
                  <a:gd name="T5" fmla="*/ 2147483646 h 888"/>
                  <a:gd name="T6" fmla="*/ 2147483646 w 1048"/>
                  <a:gd name="T7" fmla="*/ 2147483646 h 888"/>
                  <a:gd name="T8" fmla="*/ 2147483646 w 1048"/>
                  <a:gd name="T9" fmla="*/ 2147483646 h 888"/>
                  <a:gd name="T10" fmla="*/ 2147483646 w 1048"/>
                  <a:gd name="T11" fmla="*/ 2147483646 h 888"/>
                  <a:gd name="T12" fmla="*/ 2147483646 w 1048"/>
                  <a:gd name="T13" fmla="*/ 0 h 888"/>
                  <a:gd name="T14" fmla="*/ 2147483646 w 1048"/>
                  <a:gd name="T15" fmla="*/ 2147483646 h 888"/>
                  <a:gd name="T16" fmla="*/ 0 w 1048"/>
                  <a:gd name="T17" fmla="*/ 2147483646 h 888"/>
                  <a:gd name="T18" fmla="*/ 2147483646 w 1048"/>
                  <a:gd name="T19" fmla="*/ 2147483646 h 888"/>
                  <a:gd name="T20" fmla="*/ 2147483646 w 1048"/>
                  <a:gd name="T21" fmla="*/ 2147483646 h 888"/>
                  <a:gd name="T22" fmla="*/ 2147483646 w 1048"/>
                  <a:gd name="T23" fmla="*/ 2147483646 h 888"/>
                  <a:gd name="T24" fmla="*/ 2147483646 w 1048"/>
                  <a:gd name="T25" fmla="*/ 2147483646 h 888"/>
                  <a:gd name="T26" fmla="*/ 2147483646 w 1048"/>
                  <a:gd name="T27" fmla="*/ 2147483646 h 888"/>
                  <a:gd name="T28" fmla="*/ 2147483646 w 1048"/>
                  <a:gd name="T29" fmla="*/ 2147483646 h 888"/>
                  <a:gd name="T30" fmla="*/ 2147483646 w 1048"/>
                  <a:gd name="T31" fmla="*/ 2147483646 h 888"/>
                  <a:gd name="T32" fmla="*/ 2147483646 w 1048"/>
                  <a:gd name="T33" fmla="*/ 2147483646 h 888"/>
                  <a:gd name="T34" fmla="*/ 2147483646 w 1048"/>
                  <a:gd name="T35" fmla="*/ 2147483646 h 888"/>
                  <a:gd name="T36" fmla="*/ 2147483646 w 1048"/>
                  <a:gd name="T37" fmla="*/ 2147483646 h 888"/>
                  <a:gd name="T38" fmla="*/ 2147483646 w 1048"/>
                  <a:gd name="T39" fmla="*/ 2147483646 h 888"/>
                  <a:gd name="T40" fmla="*/ 2147483646 w 1048"/>
                  <a:gd name="T41" fmla="*/ 2147483646 h 888"/>
                  <a:gd name="T42" fmla="*/ 2147483646 w 1048"/>
                  <a:gd name="T43" fmla="*/ 2147483646 h 888"/>
                  <a:gd name="T44" fmla="*/ 2147483646 w 1048"/>
                  <a:gd name="T45" fmla="*/ 2147483646 h 888"/>
                  <a:gd name="T46" fmla="*/ 2147483646 w 1048"/>
                  <a:gd name="T47" fmla="*/ 2147483646 h 88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48"/>
                  <a:gd name="T73" fmla="*/ 0 h 888"/>
                  <a:gd name="T74" fmla="*/ 1048 w 1048"/>
                  <a:gd name="T75" fmla="*/ 888 h 88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48" h="888">
                    <a:moveTo>
                      <a:pt x="1048" y="322"/>
                    </a:moveTo>
                    <a:lnTo>
                      <a:pt x="973" y="292"/>
                    </a:lnTo>
                    <a:lnTo>
                      <a:pt x="823" y="312"/>
                    </a:lnTo>
                    <a:lnTo>
                      <a:pt x="712" y="273"/>
                    </a:lnTo>
                    <a:lnTo>
                      <a:pt x="610" y="237"/>
                    </a:lnTo>
                    <a:lnTo>
                      <a:pt x="438" y="131"/>
                    </a:lnTo>
                    <a:lnTo>
                      <a:pt x="233" y="0"/>
                    </a:lnTo>
                    <a:lnTo>
                      <a:pt x="91" y="40"/>
                    </a:lnTo>
                    <a:lnTo>
                      <a:pt x="0" y="111"/>
                    </a:lnTo>
                    <a:lnTo>
                      <a:pt x="51" y="205"/>
                    </a:lnTo>
                    <a:lnTo>
                      <a:pt x="222" y="241"/>
                    </a:lnTo>
                    <a:lnTo>
                      <a:pt x="276" y="304"/>
                    </a:lnTo>
                    <a:lnTo>
                      <a:pt x="307" y="355"/>
                    </a:lnTo>
                    <a:lnTo>
                      <a:pt x="338" y="517"/>
                    </a:lnTo>
                    <a:lnTo>
                      <a:pt x="367" y="738"/>
                    </a:lnTo>
                    <a:lnTo>
                      <a:pt x="466" y="888"/>
                    </a:lnTo>
                    <a:lnTo>
                      <a:pt x="679" y="880"/>
                    </a:lnTo>
                    <a:lnTo>
                      <a:pt x="761" y="809"/>
                    </a:lnTo>
                    <a:lnTo>
                      <a:pt x="846" y="781"/>
                    </a:lnTo>
                    <a:lnTo>
                      <a:pt x="894" y="798"/>
                    </a:lnTo>
                    <a:lnTo>
                      <a:pt x="937" y="699"/>
                    </a:lnTo>
                    <a:lnTo>
                      <a:pt x="914" y="585"/>
                    </a:lnTo>
                    <a:lnTo>
                      <a:pt x="953" y="494"/>
                    </a:lnTo>
                    <a:lnTo>
                      <a:pt x="1048" y="32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2">
                <a:extLst>
                  <a:ext uri="{FF2B5EF4-FFF2-40B4-BE49-F238E27FC236}">
                    <a16:creationId xmlns:a16="http://schemas.microsoft.com/office/drawing/2014/main" id="{EDCAC9F0-E73D-4C50-A4C8-3B2B0DF90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2075" y="3675063"/>
                <a:ext cx="493713" cy="506412"/>
              </a:xfrm>
              <a:custGeom>
                <a:avLst/>
                <a:gdLst>
                  <a:gd name="T0" fmla="*/ 2147483646 w 1242"/>
                  <a:gd name="T1" fmla="*/ 2147483646 h 1280"/>
                  <a:gd name="T2" fmla="*/ 2147483646 w 1242"/>
                  <a:gd name="T3" fmla="*/ 2147483646 h 1280"/>
                  <a:gd name="T4" fmla="*/ 2147483646 w 1242"/>
                  <a:gd name="T5" fmla="*/ 2147483646 h 1280"/>
                  <a:gd name="T6" fmla="*/ 2147483646 w 1242"/>
                  <a:gd name="T7" fmla="*/ 0 h 1280"/>
                  <a:gd name="T8" fmla="*/ 2147483646 w 1242"/>
                  <a:gd name="T9" fmla="*/ 2147483646 h 1280"/>
                  <a:gd name="T10" fmla="*/ 2147483646 w 1242"/>
                  <a:gd name="T11" fmla="*/ 2147483646 h 1280"/>
                  <a:gd name="T12" fmla="*/ 2147483646 w 1242"/>
                  <a:gd name="T13" fmla="*/ 2147483646 h 1280"/>
                  <a:gd name="T14" fmla="*/ 0 w 1242"/>
                  <a:gd name="T15" fmla="*/ 2147483646 h 1280"/>
                  <a:gd name="T16" fmla="*/ 2147483646 w 1242"/>
                  <a:gd name="T17" fmla="*/ 2147483646 h 1280"/>
                  <a:gd name="T18" fmla="*/ 2147483646 w 1242"/>
                  <a:gd name="T19" fmla="*/ 2147483646 h 1280"/>
                  <a:gd name="T20" fmla="*/ 2147483646 w 1242"/>
                  <a:gd name="T21" fmla="*/ 2147483646 h 1280"/>
                  <a:gd name="T22" fmla="*/ 2147483646 w 1242"/>
                  <a:gd name="T23" fmla="*/ 2147483646 h 1280"/>
                  <a:gd name="T24" fmla="*/ 2147483646 w 1242"/>
                  <a:gd name="T25" fmla="*/ 2147483646 h 1280"/>
                  <a:gd name="T26" fmla="*/ 2147483646 w 1242"/>
                  <a:gd name="T27" fmla="*/ 2147483646 h 1280"/>
                  <a:gd name="T28" fmla="*/ 2147483646 w 1242"/>
                  <a:gd name="T29" fmla="*/ 2147483646 h 1280"/>
                  <a:gd name="T30" fmla="*/ 2147483646 w 1242"/>
                  <a:gd name="T31" fmla="*/ 2147483646 h 1280"/>
                  <a:gd name="T32" fmla="*/ 2147483646 w 1242"/>
                  <a:gd name="T33" fmla="*/ 2147483646 h 1280"/>
                  <a:gd name="T34" fmla="*/ 2147483646 w 1242"/>
                  <a:gd name="T35" fmla="*/ 2147483646 h 1280"/>
                  <a:gd name="T36" fmla="*/ 2147483646 w 1242"/>
                  <a:gd name="T37" fmla="*/ 2147483646 h 1280"/>
                  <a:gd name="T38" fmla="*/ 2147483646 w 1242"/>
                  <a:gd name="T39" fmla="*/ 2147483646 h 1280"/>
                  <a:gd name="T40" fmla="*/ 2147483646 w 1242"/>
                  <a:gd name="T41" fmla="*/ 2147483646 h 128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42"/>
                  <a:gd name="T64" fmla="*/ 0 h 1280"/>
                  <a:gd name="T65" fmla="*/ 1242 w 1242"/>
                  <a:gd name="T66" fmla="*/ 1280 h 128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42" h="1280">
                    <a:moveTo>
                      <a:pt x="1242" y="533"/>
                    </a:moveTo>
                    <a:lnTo>
                      <a:pt x="1143" y="383"/>
                    </a:lnTo>
                    <a:lnTo>
                      <a:pt x="1114" y="162"/>
                    </a:lnTo>
                    <a:lnTo>
                      <a:pt x="1083" y="0"/>
                    </a:lnTo>
                    <a:lnTo>
                      <a:pt x="768" y="221"/>
                    </a:lnTo>
                    <a:lnTo>
                      <a:pt x="618" y="249"/>
                    </a:lnTo>
                    <a:lnTo>
                      <a:pt x="280" y="454"/>
                    </a:lnTo>
                    <a:lnTo>
                      <a:pt x="0" y="630"/>
                    </a:lnTo>
                    <a:lnTo>
                      <a:pt x="73" y="849"/>
                    </a:lnTo>
                    <a:lnTo>
                      <a:pt x="201" y="1064"/>
                    </a:lnTo>
                    <a:lnTo>
                      <a:pt x="357" y="1178"/>
                    </a:lnTo>
                    <a:lnTo>
                      <a:pt x="695" y="1280"/>
                    </a:lnTo>
                    <a:lnTo>
                      <a:pt x="1100" y="1181"/>
                    </a:lnTo>
                    <a:lnTo>
                      <a:pt x="1143" y="1133"/>
                    </a:lnTo>
                    <a:lnTo>
                      <a:pt x="1204" y="1098"/>
                    </a:lnTo>
                    <a:lnTo>
                      <a:pt x="1114" y="936"/>
                    </a:lnTo>
                    <a:lnTo>
                      <a:pt x="1040" y="849"/>
                    </a:lnTo>
                    <a:lnTo>
                      <a:pt x="1009" y="774"/>
                    </a:lnTo>
                    <a:lnTo>
                      <a:pt x="1052" y="687"/>
                    </a:lnTo>
                    <a:lnTo>
                      <a:pt x="1143" y="675"/>
                    </a:lnTo>
                    <a:lnTo>
                      <a:pt x="1242" y="53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83">
                <a:extLst>
                  <a:ext uri="{FF2B5EF4-FFF2-40B4-BE49-F238E27FC236}">
                    <a16:creationId xmlns:a16="http://schemas.microsoft.com/office/drawing/2014/main" id="{B429BB7C-E11C-450F-B444-83484EA54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3650" y="3576638"/>
                <a:ext cx="528638" cy="347662"/>
              </a:xfrm>
              <a:custGeom>
                <a:avLst/>
                <a:gdLst>
                  <a:gd name="T0" fmla="*/ 2147483646 w 1331"/>
                  <a:gd name="T1" fmla="*/ 2147483646 h 874"/>
                  <a:gd name="T2" fmla="*/ 2147483646 w 1331"/>
                  <a:gd name="T3" fmla="*/ 2147483646 h 874"/>
                  <a:gd name="T4" fmla="*/ 2147483646 w 1331"/>
                  <a:gd name="T5" fmla="*/ 2147483646 h 874"/>
                  <a:gd name="T6" fmla="*/ 2147483646 w 1331"/>
                  <a:gd name="T7" fmla="*/ 2147483646 h 874"/>
                  <a:gd name="T8" fmla="*/ 2147483646 w 1331"/>
                  <a:gd name="T9" fmla="*/ 0 h 874"/>
                  <a:gd name="T10" fmla="*/ 2147483646 w 1331"/>
                  <a:gd name="T11" fmla="*/ 2147483646 h 874"/>
                  <a:gd name="T12" fmla="*/ 0 w 1331"/>
                  <a:gd name="T13" fmla="*/ 2147483646 h 874"/>
                  <a:gd name="T14" fmla="*/ 2147483646 w 1331"/>
                  <a:gd name="T15" fmla="*/ 2147483646 h 874"/>
                  <a:gd name="T16" fmla="*/ 2147483646 w 1331"/>
                  <a:gd name="T17" fmla="*/ 2147483646 h 874"/>
                  <a:gd name="T18" fmla="*/ 2147483646 w 1331"/>
                  <a:gd name="T19" fmla="*/ 2147483646 h 874"/>
                  <a:gd name="T20" fmla="*/ 2147483646 w 1331"/>
                  <a:gd name="T21" fmla="*/ 2147483646 h 874"/>
                  <a:gd name="T22" fmla="*/ 2147483646 w 1331"/>
                  <a:gd name="T23" fmla="*/ 2147483646 h 874"/>
                  <a:gd name="T24" fmla="*/ 2147483646 w 1331"/>
                  <a:gd name="T25" fmla="*/ 2147483646 h 874"/>
                  <a:gd name="T26" fmla="*/ 2147483646 w 1331"/>
                  <a:gd name="T27" fmla="*/ 2147483646 h 874"/>
                  <a:gd name="T28" fmla="*/ 2147483646 w 1331"/>
                  <a:gd name="T29" fmla="*/ 2147483646 h 874"/>
                  <a:gd name="T30" fmla="*/ 2147483646 w 1331"/>
                  <a:gd name="T31" fmla="*/ 2147483646 h 874"/>
                  <a:gd name="T32" fmla="*/ 2147483646 w 1331"/>
                  <a:gd name="T33" fmla="*/ 2147483646 h 874"/>
                  <a:gd name="T34" fmla="*/ 2147483646 w 1331"/>
                  <a:gd name="T35" fmla="*/ 2147483646 h 8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31"/>
                  <a:gd name="T55" fmla="*/ 0 h 874"/>
                  <a:gd name="T56" fmla="*/ 1331 w 1331"/>
                  <a:gd name="T57" fmla="*/ 874 h 8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31" h="874">
                    <a:moveTo>
                      <a:pt x="1331" y="244"/>
                    </a:moveTo>
                    <a:lnTo>
                      <a:pt x="1300" y="193"/>
                    </a:lnTo>
                    <a:lnTo>
                      <a:pt x="1246" y="130"/>
                    </a:lnTo>
                    <a:lnTo>
                      <a:pt x="1075" y="94"/>
                    </a:lnTo>
                    <a:lnTo>
                      <a:pt x="1024" y="0"/>
                    </a:lnTo>
                    <a:lnTo>
                      <a:pt x="446" y="11"/>
                    </a:lnTo>
                    <a:lnTo>
                      <a:pt x="0" y="548"/>
                    </a:lnTo>
                    <a:lnTo>
                      <a:pt x="41" y="681"/>
                    </a:lnTo>
                    <a:lnTo>
                      <a:pt x="122" y="681"/>
                    </a:lnTo>
                    <a:lnTo>
                      <a:pt x="193" y="627"/>
                    </a:lnTo>
                    <a:lnTo>
                      <a:pt x="193" y="718"/>
                    </a:lnTo>
                    <a:lnTo>
                      <a:pt x="256" y="718"/>
                    </a:lnTo>
                    <a:lnTo>
                      <a:pt x="256" y="787"/>
                    </a:lnTo>
                    <a:lnTo>
                      <a:pt x="248" y="874"/>
                    </a:lnTo>
                    <a:lnTo>
                      <a:pt x="528" y="698"/>
                    </a:lnTo>
                    <a:lnTo>
                      <a:pt x="866" y="493"/>
                    </a:lnTo>
                    <a:lnTo>
                      <a:pt x="1016" y="465"/>
                    </a:lnTo>
                    <a:lnTo>
                      <a:pt x="1331" y="24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84">
                <a:extLst>
                  <a:ext uri="{FF2B5EF4-FFF2-40B4-BE49-F238E27FC236}">
                    <a16:creationId xmlns:a16="http://schemas.microsoft.com/office/drawing/2014/main" id="{3D451997-038A-48A8-9F49-3EBD29C8B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663" y="3697288"/>
                <a:ext cx="509587" cy="481012"/>
              </a:xfrm>
              <a:custGeom>
                <a:avLst/>
                <a:gdLst>
                  <a:gd name="T0" fmla="*/ 2147483646 w 1285"/>
                  <a:gd name="T1" fmla="*/ 2147483646 h 1209"/>
                  <a:gd name="T2" fmla="*/ 2147483646 w 1285"/>
                  <a:gd name="T3" fmla="*/ 2147483646 h 1209"/>
                  <a:gd name="T4" fmla="*/ 2147483646 w 1285"/>
                  <a:gd name="T5" fmla="*/ 2147483646 h 1209"/>
                  <a:gd name="T6" fmla="*/ 2147483646 w 1285"/>
                  <a:gd name="T7" fmla="*/ 2147483646 h 1209"/>
                  <a:gd name="T8" fmla="*/ 2147483646 w 1285"/>
                  <a:gd name="T9" fmla="*/ 2147483646 h 1209"/>
                  <a:gd name="T10" fmla="*/ 2147483646 w 1285"/>
                  <a:gd name="T11" fmla="*/ 2147483646 h 1209"/>
                  <a:gd name="T12" fmla="*/ 2147483646 w 1285"/>
                  <a:gd name="T13" fmla="*/ 2147483646 h 1209"/>
                  <a:gd name="T14" fmla="*/ 0 w 1285"/>
                  <a:gd name="T15" fmla="*/ 2147483646 h 1209"/>
                  <a:gd name="T16" fmla="*/ 2147483646 w 1285"/>
                  <a:gd name="T17" fmla="*/ 2147483646 h 1209"/>
                  <a:gd name="T18" fmla="*/ 2147483646 w 1285"/>
                  <a:gd name="T19" fmla="*/ 2147483646 h 1209"/>
                  <a:gd name="T20" fmla="*/ 2147483646 w 1285"/>
                  <a:gd name="T21" fmla="*/ 2147483646 h 1209"/>
                  <a:gd name="T22" fmla="*/ 2147483646 w 1285"/>
                  <a:gd name="T23" fmla="*/ 2147483646 h 1209"/>
                  <a:gd name="T24" fmla="*/ 2147483646 w 1285"/>
                  <a:gd name="T25" fmla="*/ 2147483646 h 1209"/>
                  <a:gd name="T26" fmla="*/ 2147483646 w 1285"/>
                  <a:gd name="T27" fmla="*/ 2147483646 h 1209"/>
                  <a:gd name="T28" fmla="*/ 2147483646 w 1285"/>
                  <a:gd name="T29" fmla="*/ 2147483646 h 1209"/>
                  <a:gd name="T30" fmla="*/ 2147483646 w 1285"/>
                  <a:gd name="T31" fmla="*/ 2147483646 h 1209"/>
                  <a:gd name="T32" fmla="*/ 2147483646 w 1285"/>
                  <a:gd name="T33" fmla="*/ 2147483646 h 1209"/>
                  <a:gd name="T34" fmla="*/ 2147483646 w 1285"/>
                  <a:gd name="T35" fmla="*/ 2147483646 h 1209"/>
                  <a:gd name="T36" fmla="*/ 2147483646 w 1285"/>
                  <a:gd name="T37" fmla="*/ 2147483646 h 1209"/>
                  <a:gd name="T38" fmla="*/ 2147483646 w 1285"/>
                  <a:gd name="T39" fmla="*/ 2147483646 h 1209"/>
                  <a:gd name="T40" fmla="*/ 2147483646 w 1285"/>
                  <a:gd name="T41" fmla="*/ 2147483646 h 1209"/>
                  <a:gd name="T42" fmla="*/ 2147483646 w 1285"/>
                  <a:gd name="T43" fmla="*/ 2147483646 h 1209"/>
                  <a:gd name="T44" fmla="*/ 2147483646 w 1285"/>
                  <a:gd name="T45" fmla="*/ 2147483646 h 1209"/>
                  <a:gd name="T46" fmla="*/ 2147483646 w 1285"/>
                  <a:gd name="T47" fmla="*/ 2147483646 h 1209"/>
                  <a:gd name="T48" fmla="*/ 2147483646 w 1285"/>
                  <a:gd name="T49" fmla="*/ 2147483646 h 1209"/>
                  <a:gd name="T50" fmla="*/ 2147483646 w 1285"/>
                  <a:gd name="T51" fmla="*/ 2147483646 h 1209"/>
                  <a:gd name="T52" fmla="*/ 2147483646 w 1285"/>
                  <a:gd name="T53" fmla="*/ 2147483646 h 1209"/>
                  <a:gd name="T54" fmla="*/ 2147483646 w 1285"/>
                  <a:gd name="T55" fmla="*/ 2147483646 h 1209"/>
                  <a:gd name="T56" fmla="*/ 2147483646 w 1285"/>
                  <a:gd name="T57" fmla="*/ 2147483646 h 1209"/>
                  <a:gd name="T58" fmla="*/ 2147483646 w 1285"/>
                  <a:gd name="T59" fmla="*/ 2147483646 h 1209"/>
                  <a:gd name="T60" fmla="*/ 2147483646 w 1285"/>
                  <a:gd name="T61" fmla="*/ 2147483646 h 1209"/>
                  <a:gd name="T62" fmla="*/ 2147483646 w 1285"/>
                  <a:gd name="T63" fmla="*/ 0 h 1209"/>
                  <a:gd name="T64" fmla="*/ 2147483646 w 1285"/>
                  <a:gd name="T65" fmla="*/ 2147483646 h 120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85"/>
                  <a:gd name="T100" fmla="*/ 0 h 1209"/>
                  <a:gd name="T101" fmla="*/ 1285 w 1285"/>
                  <a:gd name="T102" fmla="*/ 1209 h 120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85" h="1209">
                    <a:moveTo>
                      <a:pt x="924" y="17"/>
                    </a:moveTo>
                    <a:lnTo>
                      <a:pt x="857" y="90"/>
                    </a:lnTo>
                    <a:lnTo>
                      <a:pt x="791" y="108"/>
                    </a:lnTo>
                    <a:lnTo>
                      <a:pt x="709" y="57"/>
                    </a:lnTo>
                    <a:lnTo>
                      <a:pt x="675" y="170"/>
                    </a:lnTo>
                    <a:lnTo>
                      <a:pt x="502" y="221"/>
                    </a:lnTo>
                    <a:lnTo>
                      <a:pt x="249" y="204"/>
                    </a:lnTo>
                    <a:lnTo>
                      <a:pt x="0" y="351"/>
                    </a:lnTo>
                    <a:lnTo>
                      <a:pt x="133" y="406"/>
                    </a:lnTo>
                    <a:lnTo>
                      <a:pt x="166" y="570"/>
                    </a:lnTo>
                    <a:lnTo>
                      <a:pt x="474" y="800"/>
                    </a:lnTo>
                    <a:lnTo>
                      <a:pt x="436" y="811"/>
                    </a:lnTo>
                    <a:lnTo>
                      <a:pt x="448" y="927"/>
                    </a:lnTo>
                    <a:lnTo>
                      <a:pt x="324" y="913"/>
                    </a:lnTo>
                    <a:lnTo>
                      <a:pt x="308" y="987"/>
                    </a:lnTo>
                    <a:lnTo>
                      <a:pt x="411" y="1050"/>
                    </a:lnTo>
                    <a:lnTo>
                      <a:pt x="425" y="1129"/>
                    </a:lnTo>
                    <a:lnTo>
                      <a:pt x="436" y="1180"/>
                    </a:lnTo>
                    <a:lnTo>
                      <a:pt x="460" y="1209"/>
                    </a:lnTo>
                    <a:lnTo>
                      <a:pt x="561" y="1154"/>
                    </a:lnTo>
                    <a:lnTo>
                      <a:pt x="703" y="1027"/>
                    </a:lnTo>
                    <a:lnTo>
                      <a:pt x="703" y="891"/>
                    </a:lnTo>
                    <a:lnTo>
                      <a:pt x="1285" y="483"/>
                    </a:lnTo>
                    <a:lnTo>
                      <a:pt x="1285" y="414"/>
                    </a:lnTo>
                    <a:lnTo>
                      <a:pt x="1222" y="414"/>
                    </a:lnTo>
                    <a:lnTo>
                      <a:pt x="1222" y="323"/>
                    </a:lnTo>
                    <a:lnTo>
                      <a:pt x="1151" y="377"/>
                    </a:lnTo>
                    <a:lnTo>
                      <a:pt x="1070" y="377"/>
                    </a:lnTo>
                    <a:lnTo>
                      <a:pt x="1029" y="244"/>
                    </a:lnTo>
                    <a:lnTo>
                      <a:pt x="975" y="170"/>
                    </a:lnTo>
                    <a:lnTo>
                      <a:pt x="1018" y="57"/>
                    </a:lnTo>
                    <a:lnTo>
                      <a:pt x="1004" y="0"/>
                    </a:lnTo>
                    <a:lnTo>
                      <a:pt x="924" y="1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B789A6B8-3508-4107-8FD7-A45EE73B1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025" y="3833813"/>
                <a:ext cx="336550" cy="493712"/>
              </a:xfrm>
              <a:custGeom>
                <a:avLst/>
                <a:gdLst>
                  <a:gd name="T0" fmla="*/ 2147483646 w 846"/>
                  <a:gd name="T1" fmla="*/ 2147483646 h 1245"/>
                  <a:gd name="T2" fmla="*/ 2147483646 w 846"/>
                  <a:gd name="T3" fmla="*/ 0 h 1245"/>
                  <a:gd name="T4" fmla="*/ 2147483646 w 846"/>
                  <a:gd name="T5" fmla="*/ 2147483646 h 1245"/>
                  <a:gd name="T6" fmla="*/ 2147483646 w 846"/>
                  <a:gd name="T7" fmla="*/ 2147483646 h 1245"/>
                  <a:gd name="T8" fmla="*/ 2147483646 w 846"/>
                  <a:gd name="T9" fmla="*/ 2147483646 h 1245"/>
                  <a:gd name="T10" fmla="*/ 2147483646 w 846"/>
                  <a:gd name="T11" fmla="*/ 2147483646 h 1245"/>
                  <a:gd name="T12" fmla="*/ 2147483646 w 846"/>
                  <a:gd name="T13" fmla="*/ 2147483646 h 1245"/>
                  <a:gd name="T14" fmla="*/ 2147483646 w 846"/>
                  <a:gd name="T15" fmla="*/ 2147483646 h 1245"/>
                  <a:gd name="T16" fmla="*/ 2147483646 w 846"/>
                  <a:gd name="T17" fmla="*/ 2147483646 h 1245"/>
                  <a:gd name="T18" fmla="*/ 2147483646 w 846"/>
                  <a:gd name="T19" fmla="*/ 2147483646 h 1245"/>
                  <a:gd name="T20" fmla="*/ 2147483646 w 846"/>
                  <a:gd name="T21" fmla="*/ 2147483646 h 1245"/>
                  <a:gd name="T22" fmla="*/ 2147483646 w 846"/>
                  <a:gd name="T23" fmla="*/ 2147483646 h 1245"/>
                  <a:gd name="T24" fmla="*/ 2147483646 w 846"/>
                  <a:gd name="T25" fmla="*/ 2147483646 h 1245"/>
                  <a:gd name="T26" fmla="*/ 2147483646 w 846"/>
                  <a:gd name="T27" fmla="*/ 2147483646 h 1245"/>
                  <a:gd name="T28" fmla="*/ 2147483646 w 846"/>
                  <a:gd name="T29" fmla="*/ 2147483646 h 1245"/>
                  <a:gd name="T30" fmla="*/ 0 w 846"/>
                  <a:gd name="T31" fmla="*/ 2147483646 h 1245"/>
                  <a:gd name="T32" fmla="*/ 2147483646 w 846"/>
                  <a:gd name="T33" fmla="*/ 2147483646 h 1245"/>
                  <a:gd name="T34" fmla="*/ 2147483646 w 846"/>
                  <a:gd name="T35" fmla="*/ 2147483646 h 1245"/>
                  <a:gd name="T36" fmla="*/ 2147483646 w 846"/>
                  <a:gd name="T37" fmla="*/ 2147483646 h 1245"/>
                  <a:gd name="T38" fmla="*/ 2147483646 w 846"/>
                  <a:gd name="T39" fmla="*/ 2147483646 h 1245"/>
                  <a:gd name="T40" fmla="*/ 2147483646 w 846"/>
                  <a:gd name="T41" fmla="*/ 2147483646 h 1245"/>
                  <a:gd name="T42" fmla="*/ 2147483646 w 846"/>
                  <a:gd name="T43" fmla="*/ 2147483646 h 1245"/>
                  <a:gd name="T44" fmla="*/ 2147483646 w 846"/>
                  <a:gd name="T45" fmla="*/ 2147483646 h 1245"/>
                  <a:gd name="T46" fmla="*/ 2147483646 w 846"/>
                  <a:gd name="T47" fmla="*/ 2147483646 h 1245"/>
                  <a:gd name="T48" fmla="*/ 2147483646 w 846"/>
                  <a:gd name="T49" fmla="*/ 2147483646 h 1245"/>
                  <a:gd name="T50" fmla="*/ 2147483646 w 846"/>
                  <a:gd name="T51" fmla="*/ 2147483646 h 1245"/>
                  <a:gd name="T52" fmla="*/ 2147483646 w 846"/>
                  <a:gd name="T53" fmla="*/ 2147483646 h 1245"/>
                  <a:gd name="T54" fmla="*/ 2147483646 w 846"/>
                  <a:gd name="T55" fmla="*/ 2147483646 h 1245"/>
                  <a:gd name="T56" fmla="*/ 2147483646 w 846"/>
                  <a:gd name="T57" fmla="*/ 2147483646 h 1245"/>
                  <a:gd name="T58" fmla="*/ 2147483646 w 846"/>
                  <a:gd name="T59" fmla="*/ 2147483646 h 1245"/>
                  <a:gd name="T60" fmla="*/ 2147483646 w 846"/>
                  <a:gd name="T61" fmla="*/ 2147483646 h 1245"/>
                  <a:gd name="T62" fmla="*/ 2147483646 w 846"/>
                  <a:gd name="T63" fmla="*/ 2147483646 h 1245"/>
                  <a:gd name="T64" fmla="*/ 2147483646 w 846"/>
                  <a:gd name="T65" fmla="*/ 2147483646 h 1245"/>
                  <a:gd name="T66" fmla="*/ 2147483646 w 846"/>
                  <a:gd name="T67" fmla="*/ 2147483646 h 1245"/>
                  <a:gd name="T68" fmla="*/ 2147483646 w 846"/>
                  <a:gd name="T69" fmla="*/ 2147483646 h 1245"/>
                  <a:gd name="T70" fmla="*/ 2147483646 w 846"/>
                  <a:gd name="T71" fmla="*/ 2147483646 h 1245"/>
                  <a:gd name="T72" fmla="*/ 2147483646 w 846"/>
                  <a:gd name="T73" fmla="*/ 2147483646 h 1245"/>
                  <a:gd name="T74" fmla="*/ 2147483646 w 846"/>
                  <a:gd name="T75" fmla="*/ 2147483646 h 1245"/>
                  <a:gd name="T76" fmla="*/ 2147483646 w 846"/>
                  <a:gd name="T77" fmla="*/ 2147483646 h 124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846"/>
                  <a:gd name="T118" fmla="*/ 0 h 1245"/>
                  <a:gd name="T119" fmla="*/ 846 w 846"/>
                  <a:gd name="T120" fmla="*/ 1245 h 124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846" h="1245">
                    <a:moveTo>
                      <a:pt x="372" y="10"/>
                    </a:moveTo>
                    <a:lnTo>
                      <a:pt x="303" y="0"/>
                    </a:lnTo>
                    <a:lnTo>
                      <a:pt x="236" y="25"/>
                    </a:lnTo>
                    <a:lnTo>
                      <a:pt x="207" y="2"/>
                    </a:lnTo>
                    <a:lnTo>
                      <a:pt x="185" y="2"/>
                    </a:lnTo>
                    <a:lnTo>
                      <a:pt x="196" y="42"/>
                    </a:lnTo>
                    <a:lnTo>
                      <a:pt x="159" y="156"/>
                    </a:lnTo>
                    <a:lnTo>
                      <a:pt x="90" y="397"/>
                    </a:lnTo>
                    <a:lnTo>
                      <a:pt x="185" y="550"/>
                    </a:lnTo>
                    <a:lnTo>
                      <a:pt x="185" y="586"/>
                    </a:lnTo>
                    <a:lnTo>
                      <a:pt x="301" y="709"/>
                    </a:lnTo>
                    <a:lnTo>
                      <a:pt x="311" y="777"/>
                    </a:lnTo>
                    <a:lnTo>
                      <a:pt x="311" y="825"/>
                    </a:lnTo>
                    <a:lnTo>
                      <a:pt x="275" y="868"/>
                    </a:lnTo>
                    <a:lnTo>
                      <a:pt x="142" y="975"/>
                    </a:lnTo>
                    <a:lnTo>
                      <a:pt x="0" y="1058"/>
                    </a:lnTo>
                    <a:lnTo>
                      <a:pt x="45" y="1131"/>
                    </a:lnTo>
                    <a:lnTo>
                      <a:pt x="110" y="1182"/>
                    </a:lnTo>
                    <a:lnTo>
                      <a:pt x="185" y="1168"/>
                    </a:lnTo>
                    <a:lnTo>
                      <a:pt x="250" y="1092"/>
                    </a:lnTo>
                    <a:lnTo>
                      <a:pt x="301" y="1052"/>
                    </a:lnTo>
                    <a:lnTo>
                      <a:pt x="363" y="1040"/>
                    </a:lnTo>
                    <a:lnTo>
                      <a:pt x="477" y="1026"/>
                    </a:lnTo>
                    <a:lnTo>
                      <a:pt x="568" y="1080"/>
                    </a:lnTo>
                    <a:lnTo>
                      <a:pt x="629" y="1168"/>
                    </a:lnTo>
                    <a:lnTo>
                      <a:pt x="644" y="1245"/>
                    </a:lnTo>
                    <a:lnTo>
                      <a:pt x="680" y="1208"/>
                    </a:lnTo>
                    <a:lnTo>
                      <a:pt x="735" y="1092"/>
                    </a:lnTo>
                    <a:lnTo>
                      <a:pt x="704" y="953"/>
                    </a:lnTo>
                    <a:lnTo>
                      <a:pt x="797" y="788"/>
                    </a:lnTo>
                    <a:lnTo>
                      <a:pt x="783" y="709"/>
                    </a:lnTo>
                    <a:lnTo>
                      <a:pt x="680" y="646"/>
                    </a:lnTo>
                    <a:lnTo>
                      <a:pt x="696" y="572"/>
                    </a:lnTo>
                    <a:lnTo>
                      <a:pt x="820" y="586"/>
                    </a:lnTo>
                    <a:lnTo>
                      <a:pt x="808" y="470"/>
                    </a:lnTo>
                    <a:lnTo>
                      <a:pt x="846" y="459"/>
                    </a:lnTo>
                    <a:lnTo>
                      <a:pt x="538" y="229"/>
                    </a:lnTo>
                    <a:lnTo>
                      <a:pt x="505" y="65"/>
                    </a:lnTo>
                    <a:lnTo>
                      <a:pt x="372" y="1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86">
                <a:extLst>
                  <a:ext uri="{FF2B5EF4-FFF2-40B4-BE49-F238E27FC236}">
                    <a16:creationId xmlns:a16="http://schemas.microsoft.com/office/drawing/2014/main" id="{08935E88-0592-4008-98A9-6EAF8965A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400" y="4079875"/>
                <a:ext cx="317500" cy="347663"/>
              </a:xfrm>
              <a:custGeom>
                <a:avLst/>
                <a:gdLst>
                  <a:gd name="T0" fmla="*/ 2147483646 w 801"/>
                  <a:gd name="T1" fmla="*/ 2147483646 h 873"/>
                  <a:gd name="T2" fmla="*/ 2147483646 w 801"/>
                  <a:gd name="T3" fmla="*/ 0 h 873"/>
                  <a:gd name="T4" fmla="*/ 2147483646 w 801"/>
                  <a:gd name="T5" fmla="*/ 2147483646 h 873"/>
                  <a:gd name="T6" fmla="*/ 2147483646 w 801"/>
                  <a:gd name="T7" fmla="*/ 2147483646 h 873"/>
                  <a:gd name="T8" fmla="*/ 2147483646 w 801"/>
                  <a:gd name="T9" fmla="*/ 2147483646 h 873"/>
                  <a:gd name="T10" fmla="*/ 0 w 801"/>
                  <a:gd name="T11" fmla="*/ 2147483646 h 873"/>
                  <a:gd name="T12" fmla="*/ 2147483646 w 801"/>
                  <a:gd name="T13" fmla="*/ 2147483646 h 873"/>
                  <a:gd name="T14" fmla="*/ 2147483646 w 801"/>
                  <a:gd name="T15" fmla="*/ 2147483646 h 873"/>
                  <a:gd name="T16" fmla="*/ 2147483646 w 801"/>
                  <a:gd name="T17" fmla="*/ 2147483646 h 873"/>
                  <a:gd name="T18" fmla="*/ 2147483646 w 801"/>
                  <a:gd name="T19" fmla="*/ 2147483646 h 873"/>
                  <a:gd name="T20" fmla="*/ 2147483646 w 801"/>
                  <a:gd name="T21" fmla="*/ 2147483646 h 873"/>
                  <a:gd name="T22" fmla="*/ 2147483646 w 801"/>
                  <a:gd name="T23" fmla="*/ 2147483646 h 873"/>
                  <a:gd name="T24" fmla="*/ 2147483646 w 801"/>
                  <a:gd name="T25" fmla="*/ 2147483646 h 873"/>
                  <a:gd name="T26" fmla="*/ 2147483646 w 801"/>
                  <a:gd name="T27" fmla="*/ 2147483646 h 873"/>
                  <a:gd name="T28" fmla="*/ 2147483646 w 801"/>
                  <a:gd name="T29" fmla="*/ 2147483646 h 873"/>
                  <a:gd name="T30" fmla="*/ 2147483646 w 801"/>
                  <a:gd name="T31" fmla="*/ 2147483646 h 873"/>
                  <a:gd name="T32" fmla="*/ 2147483646 w 801"/>
                  <a:gd name="T33" fmla="*/ 2147483646 h 873"/>
                  <a:gd name="T34" fmla="*/ 2147483646 w 801"/>
                  <a:gd name="T35" fmla="*/ 2147483646 h 873"/>
                  <a:gd name="T36" fmla="*/ 2147483646 w 801"/>
                  <a:gd name="T37" fmla="*/ 2147483646 h 873"/>
                  <a:gd name="T38" fmla="*/ 2147483646 w 801"/>
                  <a:gd name="T39" fmla="*/ 2147483646 h 87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801"/>
                  <a:gd name="T61" fmla="*/ 0 h 873"/>
                  <a:gd name="T62" fmla="*/ 801 w 801"/>
                  <a:gd name="T63" fmla="*/ 873 h 87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801" h="873">
                    <a:moveTo>
                      <a:pt x="574" y="36"/>
                    </a:moveTo>
                    <a:lnTo>
                      <a:pt x="489" y="0"/>
                    </a:lnTo>
                    <a:lnTo>
                      <a:pt x="217" y="136"/>
                    </a:lnTo>
                    <a:lnTo>
                      <a:pt x="117" y="320"/>
                    </a:lnTo>
                    <a:lnTo>
                      <a:pt x="65" y="380"/>
                    </a:lnTo>
                    <a:lnTo>
                      <a:pt x="0" y="484"/>
                    </a:lnTo>
                    <a:lnTo>
                      <a:pt x="51" y="581"/>
                    </a:lnTo>
                    <a:lnTo>
                      <a:pt x="91" y="706"/>
                    </a:lnTo>
                    <a:lnTo>
                      <a:pt x="91" y="727"/>
                    </a:lnTo>
                    <a:lnTo>
                      <a:pt x="146" y="717"/>
                    </a:lnTo>
                    <a:lnTo>
                      <a:pt x="103" y="834"/>
                    </a:lnTo>
                    <a:lnTo>
                      <a:pt x="191" y="826"/>
                    </a:lnTo>
                    <a:lnTo>
                      <a:pt x="292" y="842"/>
                    </a:lnTo>
                    <a:lnTo>
                      <a:pt x="383" y="873"/>
                    </a:lnTo>
                    <a:lnTo>
                      <a:pt x="448" y="834"/>
                    </a:lnTo>
                    <a:lnTo>
                      <a:pt x="497" y="826"/>
                    </a:lnTo>
                    <a:lnTo>
                      <a:pt x="602" y="834"/>
                    </a:lnTo>
                    <a:lnTo>
                      <a:pt x="701" y="842"/>
                    </a:lnTo>
                    <a:lnTo>
                      <a:pt x="801" y="812"/>
                    </a:lnTo>
                    <a:lnTo>
                      <a:pt x="574" y="36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87">
                <a:extLst>
                  <a:ext uri="{FF2B5EF4-FFF2-40B4-BE49-F238E27FC236}">
                    <a16:creationId xmlns:a16="http://schemas.microsoft.com/office/drawing/2014/main" id="{871F028C-1EBE-4533-87DF-D36A16B7E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250" y="4373563"/>
                <a:ext cx="346075" cy="201612"/>
              </a:xfrm>
              <a:custGeom>
                <a:avLst/>
                <a:gdLst>
                  <a:gd name="T0" fmla="*/ 2147483646 w 874"/>
                  <a:gd name="T1" fmla="*/ 0 h 507"/>
                  <a:gd name="T2" fmla="*/ 2147483646 w 874"/>
                  <a:gd name="T3" fmla="*/ 2147483646 h 507"/>
                  <a:gd name="T4" fmla="*/ 2147483646 w 874"/>
                  <a:gd name="T5" fmla="*/ 2147483646 h 507"/>
                  <a:gd name="T6" fmla="*/ 2147483646 w 874"/>
                  <a:gd name="T7" fmla="*/ 2147483646 h 507"/>
                  <a:gd name="T8" fmla="*/ 2147483646 w 874"/>
                  <a:gd name="T9" fmla="*/ 2147483646 h 507"/>
                  <a:gd name="T10" fmla="*/ 2147483646 w 874"/>
                  <a:gd name="T11" fmla="*/ 2147483646 h 507"/>
                  <a:gd name="T12" fmla="*/ 2147483646 w 874"/>
                  <a:gd name="T13" fmla="*/ 2147483646 h 507"/>
                  <a:gd name="T14" fmla="*/ 2147483646 w 874"/>
                  <a:gd name="T15" fmla="*/ 2147483646 h 507"/>
                  <a:gd name="T16" fmla="*/ 2147483646 w 874"/>
                  <a:gd name="T17" fmla="*/ 2147483646 h 507"/>
                  <a:gd name="T18" fmla="*/ 2147483646 w 874"/>
                  <a:gd name="T19" fmla="*/ 2147483646 h 507"/>
                  <a:gd name="T20" fmla="*/ 2147483646 w 874"/>
                  <a:gd name="T21" fmla="*/ 2147483646 h 507"/>
                  <a:gd name="T22" fmla="*/ 0 w 874"/>
                  <a:gd name="T23" fmla="*/ 2147483646 h 507"/>
                  <a:gd name="T24" fmla="*/ 2147483646 w 874"/>
                  <a:gd name="T25" fmla="*/ 2147483646 h 507"/>
                  <a:gd name="T26" fmla="*/ 2147483646 w 874"/>
                  <a:gd name="T27" fmla="*/ 2147483646 h 507"/>
                  <a:gd name="T28" fmla="*/ 2147483646 w 874"/>
                  <a:gd name="T29" fmla="*/ 2147483646 h 507"/>
                  <a:gd name="T30" fmla="*/ 2147483646 w 874"/>
                  <a:gd name="T31" fmla="*/ 2147483646 h 507"/>
                  <a:gd name="T32" fmla="*/ 2147483646 w 874"/>
                  <a:gd name="T33" fmla="*/ 2147483646 h 507"/>
                  <a:gd name="T34" fmla="*/ 2147483646 w 874"/>
                  <a:gd name="T35" fmla="*/ 2147483646 h 507"/>
                  <a:gd name="T36" fmla="*/ 2147483646 w 874"/>
                  <a:gd name="T37" fmla="*/ 2147483646 h 507"/>
                  <a:gd name="T38" fmla="*/ 2147483646 w 874"/>
                  <a:gd name="T39" fmla="*/ 2147483646 h 507"/>
                  <a:gd name="T40" fmla="*/ 2147483646 w 874"/>
                  <a:gd name="T41" fmla="*/ 0 h 50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74"/>
                  <a:gd name="T64" fmla="*/ 0 h 507"/>
                  <a:gd name="T65" fmla="*/ 874 w 874"/>
                  <a:gd name="T66" fmla="*/ 507 h 50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74" h="507">
                    <a:moveTo>
                      <a:pt x="874" y="0"/>
                    </a:moveTo>
                    <a:lnTo>
                      <a:pt x="774" y="30"/>
                    </a:lnTo>
                    <a:lnTo>
                      <a:pt x="675" y="22"/>
                    </a:lnTo>
                    <a:lnTo>
                      <a:pt x="570" y="14"/>
                    </a:lnTo>
                    <a:lnTo>
                      <a:pt x="521" y="22"/>
                    </a:lnTo>
                    <a:lnTo>
                      <a:pt x="456" y="61"/>
                    </a:lnTo>
                    <a:lnTo>
                      <a:pt x="365" y="30"/>
                    </a:lnTo>
                    <a:lnTo>
                      <a:pt x="264" y="14"/>
                    </a:lnTo>
                    <a:lnTo>
                      <a:pt x="176" y="22"/>
                    </a:lnTo>
                    <a:lnTo>
                      <a:pt x="93" y="263"/>
                    </a:lnTo>
                    <a:lnTo>
                      <a:pt x="6" y="282"/>
                    </a:lnTo>
                    <a:lnTo>
                      <a:pt x="0" y="399"/>
                    </a:lnTo>
                    <a:lnTo>
                      <a:pt x="87" y="454"/>
                    </a:lnTo>
                    <a:lnTo>
                      <a:pt x="153" y="416"/>
                    </a:lnTo>
                    <a:lnTo>
                      <a:pt x="241" y="402"/>
                    </a:lnTo>
                    <a:lnTo>
                      <a:pt x="304" y="476"/>
                    </a:lnTo>
                    <a:lnTo>
                      <a:pt x="496" y="468"/>
                    </a:lnTo>
                    <a:lnTo>
                      <a:pt x="789" y="507"/>
                    </a:lnTo>
                    <a:lnTo>
                      <a:pt x="799" y="476"/>
                    </a:lnTo>
                    <a:lnTo>
                      <a:pt x="874" y="402"/>
                    </a:lnTo>
                    <a:lnTo>
                      <a:pt x="874" y="0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Freeform 88">
                <a:extLst>
                  <a:ext uri="{FF2B5EF4-FFF2-40B4-BE49-F238E27FC236}">
                    <a16:creationId xmlns:a16="http://schemas.microsoft.com/office/drawing/2014/main" id="{03392DF0-9405-4982-A690-34DDCAE0F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2550" y="4533900"/>
                <a:ext cx="349250" cy="338138"/>
              </a:xfrm>
              <a:custGeom>
                <a:avLst/>
                <a:gdLst>
                  <a:gd name="T0" fmla="*/ 2147483646 w 883"/>
                  <a:gd name="T1" fmla="*/ 2147483646 h 851"/>
                  <a:gd name="T2" fmla="*/ 2147483646 w 883"/>
                  <a:gd name="T3" fmla="*/ 2147483646 h 851"/>
                  <a:gd name="T4" fmla="*/ 2147483646 w 883"/>
                  <a:gd name="T5" fmla="*/ 2147483646 h 851"/>
                  <a:gd name="T6" fmla="*/ 2147483646 w 883"/>
                  <a:gd name="T7" fmla="*/ 2147483646 h 851"/>
                  <a:gd name="T8" fmla="*/ 2147483646 w 883"/>
                  <a:gd name="T9" fmla="*/ 2147483646 h 851"/>
                  <a:gd name="T10" fmla="*/ 2147483646 w 883"/>
                  <a:gd name="T11" fmla="*/ 2147483646 h 851"/>
                  <a:gd name="T12" fmla="*/ 2147483646 w 883"/>
                  <a:gd name="T13" fmla="*/ 0 h 851"/>
                  <a:gd name="T14" fmla="*/ 2147483646 w 883"/>
                  <a:gd name="T15" fmla="*/ 2147483646 h 851"/>
                  <a:gd name="T16" fmla="*/ 2147483646 w 883"/>
                  <a:gd name="T17" fmla="*/ 2147483646 h 851"/>
                  <a:gd name="T18" fmla="*/ 2147483646 w 883"/>
                  <a:gd name="T19" fmla="*/ 2147483646 h 851"/>
                  <a:gd name="T20" fmla="*/ 2147483646 w 883"/>
                  <a:gd name="T21" fmla="*/ 2147483646 h 851"/>
                  <a:gd name="T22" fmla="*/ 2147483646 w 883"/>
                  <a:gd name="T23" fmla="*/ 2147483646 h 851"/>
                  <a:gd name="T24" fmla="*/ 2147483646 w 883"/>
                  <a:gd name="T25" fmla="*/ 2147483646 h 851"/>
                  <a:gd name="T26" fmla="*/ 0 w 883"/>
                  <a:gd name="T27" fmla="*/ 2147483646 h 851"/>
                  <a:gd name="T28" fmla="*/ 0 w 883"/>
                  <a:gd name="T29" fmla="*/ 2147483646 h 851"/>
                  <a:gd name="T30" fmla="*/ 2147483646 w 883"/>
                  <a:gd name="T31" fmla="*/ 2147483646 h 851"/>
                  <a:gd name="T32" fmla="*/ 2147483646 w 883"/>
                  <a:gd name="T33" fmla="*/ 2147483646 h 851"/>
                  <a:gd name="T34" fmla="*/ 2147483646 w 883"/>
                  <a:gd name="T35" fmla="*/ 2147483646 h 851"/>
                  <a:gd name="T36" fmla="*/ 2147483646 w 883"/>
                  <a:gd name="T37" fmla="*/ 2147483646 h 851"/>
                  <a:gd name="T38" fmla="*/ 2147483646 w 883"/>
                  <a:gd name="T39" fmla="*/ 2147483646 h 851"/>
                  <a:gd name="T40" fmla="*/ 2147483646 w 883"/>
                  <a:gd name="T41" fmla="*/ 2147483646 h 851"/>
                  <a:gd name="T42" fmla="*/ 2147483646 w 883"/>
                  <a:gd name="T43" fmla="*/ 2147483646 h 851"/>
                  <a:gd name="T44" fmla="*/ 2147483646 w 883"/>
                  <a:gd name="T45" fmla="*/ 2147483646 h 851"/>
                  <a:gd name="T46" fmla="*/ 2147483646 w 883"/>
                  <a:gd name="T47" fmla="*/ 2147483646 h 851"/>
                  <a:gd name="T48" fmla="*/ 2147483646 w 883"/>
                  <a:gd name="T49" fmla="*/ 2147483646 h 851"/>
                  <a:gd name="T50" fmla="*/ 2147483646 w 883"/>
                  <a:gd name="T51" fmla="*/ 2147483646 h 851"/>
                  <a:gd name="T52" fmla="*/ 2147483646 w 883"/>
                  <a:gd name="T53" fmla="*/ 2147483646 h 851"/>
                  <a:gd name="T54" fmla="*/ 2147483646 w 883"/>
                  <a:gd name="T55" fmla="*/ 2147483646 h 85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883"/>
                  <a:gd name="T85" fmla="*/ 0 h 851"/>
                  <a:gd name="T86" fmla="*/ 883 w 883"/>
                  <a:gd name="T87" fmla="*/ 851 h 85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883" h="851">
                    <a:moveTo>
                      <a:pt x="871" y="851"/>
                    </a:moveTo>
                    <a:lnTo>
                      <a:pt x="883" y="547"/>
                    </a:lnTo>
                    <a:lnTo>
                      <a:pt x="855" y="332"/>
                    </a:lnTo>
                    <a:lnTo>
                      <a:pt x="821" y="105"/>
                    </a:lnTo>
                    <a:lnTo>
                      <a:pt x="528" y="66"/>
                    </a:lnTo>
                    <a:lnTo>
                      <a:pt x="336" y="74"/>
                    </a:lnTo>
                    <a:lnTo>
                      <a:pt x="273" y="0"/>
                    </a:lnTo>
                    <a:lnTo>
                      <a:pt x="185" y="14"/>
                    </a:lnTo>
                    <a:lnTo>
                      <a:pt x="119" y="52"/>
                    </a:lnTo>
                    <a:lnTo>
                      <a:pt x="105" y="117"/>
                    </a:lnTo>
                    <a:lnTo>
                      <a:pt x="43" y="133"/>
                    </a:lnTo>
                    <a:lnTo>
                      <a:pt x="20" y="156"/>
                    </a:lnTo>
                    <a:lnTo>
                      <a:pt x="0" y="233"/>
                    </a:lnTo>
                    <a:lnTo>
                      <a:pt x="4" y="241"/>
                    </a:lnTo>
                    <a:lnTo>
                      <a:pt x="63" y="279"/>
                    </a:lnTo>
                    <a:lnTo>
                      <a:pt x="54" y="332"/>
                    </a:lnTo>
                    <a:lnTo>
                      <a:pt x="20" y="421"/>
                    </a:lnTo>
                    <a:lnTo>
                      <a:pt x="85" y="403"/>
                    </a:lnTo>
                    <a:lnTo>
                      <a:pt x="231" y="474"/>
                    </a:lnTo>
                    <a:lnTo>
                      <a:pt x="364" y="581"/>
                    </a:lnTo>
                    <a:lnTo>
                      <a:pt x="458" y="553"/>
                    </a:lnTo>
                    <a:lnTo>
                      <a:pt x="553" y="561"/>
                    </a:lnTo>
                    <a:lnTo>
                      <a:pt x="573" y="596"/>
                    </a:lnTo>
                    <a:lnTo>
                      <a:pt x="650" y="596"/>
                    </a:lnTo>
                    <a:lnTo>
                      <a:pt x="755" y="840"/>
                    </a:lnTo>
                    <a:lnTo>
                      <a:pt x="871" y="851"/>
                    </a:lnTo>
                    <a:close/>
                  </a:path>
                </a:pathLst>
              </a:custGeom>
              <a:solidFill>
                <a:schemeClr val="bg1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89">
                <a:extLst>
                  <a:ext uri="{FF2B5EF4-FFF2-40B4-BE49-F238E27FC236}">
                    <a16:creationId xmlns:a16="http://schemas.microsoft.com/office/drawing/2014/main" id="{4661F54E-E289-4769-829A-5321FAE40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5849" y="4693998"/>
                <a:ext cx="505743" cy="172829"/>
              </a:xfrm>
              <a:custGeom>
                <a:avLst/>
                <a:gdLst>
                  <a:gd name="T0" fmla="*/ 2147483646 w 1274"/>
                  <a:gd name="T1" fmla="*/ 2147483646 h 437"/>
                  <a:gd name="T2" fmla="*/ 2147483646 w 1274"/>
                  <a:gd name="T3" fmla="*/ 2147483646 h 437"/>
                  <a:gd name="T4" fmla="*/ 2147483646 w 1274"/>
                  <a:gd name="T5" fmla="*/ 2147483646 h 437"/>
                  <a:gd name="T6" fmla="*/ 2147483646 w 1274"/>
                  <a:gd name="T7" fmla="*/ 2147483646 h 437"/>
                  <a:gd name="T8" fmla="*/ 2147483646 w 1274"/>
                  <a:gd name="T9" fmla="*/ 2147483646 h 437"/>
                  <a:gd name="T10" fmla="*/ 2147483646 w 1274"/>
                  <a:gd name="T11" fmla="*/ 2147483646 h 437"/>
                  <a:gd name="T12" fmla="*/ 2147483646 w 1274"/>
                  <a:gd name="T13" fmla="*/ 2147483646 h 437"/>
                  <a:gd name="T14" fmla="*/ 2147483646 w 1274"/>
                  <a:gd name="T15" fmla="*/ 2147483646 h 437"/>
                  <a:gd name="T16" fmla="*/ 2147483646 w 1274"/>
                  <a:gd name="T17" fmla="*/ 2147483646 h 437"/>
                  <a:gd name="T18" fmla="*/ 2147483646 w 1274"/>
                  <a:gd name="T19" fmla="*/ 2147483646 h 437"/>
                  <a:gd name="T20" fmla="*/ 2147483646 w 1274"/>
                  <a:gd name="T21" fmla="*/ 2147483646 h 437"/>
                  <a:gd name="T22" fmla="*/ 2147483646 w 1274"/>
                  <a:gd name="T23" fmla="*/ 2147483646 h 437"/>
                  <a:gd name="T24" fmla="*/ 2147483646 w 1274"/>
                  <a:gd name="T25" fmla="*/ 2147483646 h 437"/>
                  <a:gd name="T26" fmla="*/ 2147483646 w 1274"/>
                  <a:gd name="T27" fmla="*/ 2147483646 h 437"/>
                  <a:gd name="T28" fmla="*/ 0 w 1274"/>
                  <a:gd name="T29" fmla="*/ 2147483646 h 437"/>
                  <a:gd name="T30" fmla="*/ 2147483646 w 1274"/>
                  <a:gd name="T31" fmla="*/ 2147483646 h 437"/>
                  <a:gd name="T32" fmla="*/ 2147483646 w 1274"/>
                  <a:gd name="T33" fmla="*/ 2147483646 h 437"/>
                  <a:gd name="T34" fmla="*/ 2147483646 w 1274"/>
                  <a:gd name="T35" fmla="*/ 2147483646 h 437"/>
                  <a:gd name="T36" fmla="*/ 2147483646 w 1274"/>
                  <a:gd name="T37" fmla="*/ 2147483646 h 437"/>
                  <a:gd name="T38" fmla="*/ 2147483646 w 1274"/>
                  <a:gd name="T39" fmla="*/ 2147483646 h 437"/>
                  <a:gd name="T40" fmla="*/ 2147483646 w 1274"/>
                  <a:gd name="T41" fmla="*/ 2147483646 h 437"/>
                  <a:gd name="T42" fmla="*/ 2147483646 w 1274"/>
                  <a:gd name="T43" fmla="*/ 2147483646 h 437"/>
                  <a:gd name="T44" fmla="*/ 2147483646 w 1274"/>
                  <a:gd name="T45" fmla="*/ 0 h 437"/>
                  <a:gd name="T46" fmla="*/ 2147483646 w 1274"/>
                  <a:gd name="T47" fmla="*/ 2147483646 h 43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74"/>
                  <a:gd name="T73" fmla="*/ 0 h 437"/>
                  <a:gd name="T74" fmla="*/ 1274 w 1274"/>
                  <a:gd name="T75" fmla="*/ 437 h 43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74" h="437">
                    <a:moveTo>
                      <a:pt x="539" y="18"/>
                    </a:moveTo>
                    <a:lnTo>
                      <a:pt x="508" y="51"/>
                    </a:lnTo>
                    <a:lnTo>
                      <a:pt x="477" y="108"/>
                    </a:lnTo>
                    <a:lnTo>
                      <a:pt x="486" y="193"/>
                    </a:lnTo>
                    <a:lnTo>
                      <a:pt x="508" y="219"/>
                    </a:lnTo>
                    <a:lnTo>
                      <a:pt x="462" y="261"/>
                    </a:lnTo>
                    <a:lnTo>
                      <a:pt x="397" y="295"/>
                    </a:lnTo>
                    <a:lnTo>
                      <a:pt x="332" y="261"/>
                    </a:lnTo>
                    <a:lnTo>
                      <a:pt x="264" y="219"/>
                    </a:lnTo>
                    <a:lnTo>
                      <a:pt x="219" y="144"/>
                    </a:lnTo>
                    <a:lnTo>
                      <a:pt x="207" y="65"/>
                    </a:lnTo>
                    <a:lnTo>
                      <a:pt x="148" y="87"/>
                    </a:lnTo>
                    <a:lnTo>
                      <a:pt x="65" y="193"/>
                    </a:lnTo>
                    <a:lnTo>
                      <a:pt x="51" y="306"/>
                    </a:lnTo>
                    <a:lnTo>
                      <a:pt x="0" y="405"/>
                    </a:lnTo>
                    <a:lnTo>
                      <a:pt x="1274" y="437"/>
                    </a:lnTo>
                    <a:lnTo>
                      <a:pt x="1169" y="193"/>
                    </a:lnTo>
                    <a:lnTo>
                      <a:pt x="1092" y="193"/>
                    </a:lnTo>
                    <a:lnTo>
                      <a:pt x="1072" y="158"/>
                    </a:lnTo>
                    <a:lnTo>
                      <a:pt x="977" y="150"/>
                    </a:lnTo>
                    <a:lnTo>
                      <a:pt x="883" y="178"/>
                    </a:lnTo>
                    <a:lnTo>
                      <a:pt x="750" y="71"/>
                    </a:lnTo>
                    <a:lnTo>
                      <a:pt x="604" y="0"/>
                    </a:lnTo>
                    <a:lnTo>
                      <a:pt x="539" y="1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90">
                <a:extLst>
                  <a:ext uri="{FF2B5EF4-FFF2-40B4-BE49-F238E27FC236}">
                    <a16:creationId xmlns:a16="http://schemas.microsoft.com/office/drawing/2014/main" id="{AB5C412D-E1C9-4D3F-BCF8-871836E39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413" y="4781550"/>
                <a:ext cx="76200" cy="74613"/>
              </a:xfrm>
              <a:custGeom>
                <a:avLst/>
                <a:gdLst>
                  <a:gd name="T0" fmla="*/ 2147483646 w 189"/>
                  <a:gd name="T1" fmla="*/ 0 h 187"/>
                  <a:gd name="T2" fmla="*/ 2147483646 w 189"/>
                  <a:gd name="T3" fmla="*/ 0 h 187"/>
                  <a:gd name="T4" fmla="*/ 0 w 189"/>
                  <a:gd name="T5" fmla="*/ 2147483646 h 187"/>
                  <a:gd name="T6" fmla="*/ 2147483646 w 189"/>
                  <a:gd name="T7" fmla="*/ 2147483646 h 187"/>
                  <a:gd name="T8" fmla="*/ 2147483646 w 189"/>
                  <a:gd name="T9" fmla="*/ 2147483646 h 187"/>
                  <a:gd name="T10" fmla="*/ 2147483646 w 189"/>
                  <a:gd name="T11" fmla="*/ 2147483646 h 187"/>
                  <a:gd name="T12" fmla="*/ 2147483646 w 189"/>
                  <a:gd name="T13" fmla="*/ 0 h 1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9"/>
                  <a:gd name="T22" fmla="*/ 0 h 187"/>
                  <a:gd name="T23" fmla="*/ 189 w 189"/>
                  <a:gd name="T24" fmla="*/ 187 h 18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9" h="187">
                    <a:moveTo>
                      <a:pt x="132" y="0"/>
                    </a:moveTo>
                    <a:lnTo>
                      <a:pt x="11" y="0"/>
                    </a:lnTo>
                    <a:lnTo>
                      <a:pt x="0" y="51"/>
                    </a:lnTo>
                    <a:lnTo>
                      <a:pt x="45" y="187"/>
                    </a:lnTo>
                    <a:lnTo>
                      <a:pt x="144" y="187"/>
                    </a:lnTo>
                    <a:lnTo>
                      <a:pt x="189" y="133"/>
                    </a:lnTo>
                    <a:lnTo>
                      <a:pt x="132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91">
                <a:extLst>
                  <a:ext uri="{FF2B5EF4-FFF2-40B4-BE49-F238E27FC236}">
                    <a16:creationId xmlns:a16="http://schemas.microsoft.com/office/drawing/2014/main" id="{EEBB8F26-CB61-49BD-827A-5EA0F8257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7308" y="4367827"/>
                <a:ext cx="357163" cy="506823"/>
              </a:xfrm>
              <a:custGeom>
                <a:avLst/>
                <a:gdLst>
                  <a:gd name="T0" fmla="*/ 2147483646 w 899"/>
                  <a:gd name="T1" fmla="*/ 2147483646 h 1283"/>
                  <a:gd name="T2" fmla="*/ 2147483646 w 899"/>
                  <a:gd name="T3" fmla="*/ 2147483646 h 1283"/>
                  <a:gd name="T4" fmla="*/ 2147483646 w 899"/>
                  <a:gd name="T5" fmla="*/ 2147483646 h 1283"/>
                  <a:gd name="T6" fmla="*/ 2147483646 w 899"/>
                  <a:gd name="T7" fmla="*/ 2147483646 h 1283"/>
                  <a:gd name="T8" fmla="*/ 2147483646 w 899"/>
                  <a:gd name="T9" fmla="*/ 0 h 1283"/>
                  <a:gd name="T10" fmla="*/ 2147483646 w 899"/>
                  <a:gd name="T11" fmla="*/ 2147483646 h 1283"/>
                  <a:gd name="T12" fmla="*/ 2147483646 w 899"/>
                  <a:gd name="T13" fmla="*/ 2147483646 h 1283"/>
                  <a:gd name="T14" fmla="*/ 2147483646 w 899"/>
                  <a:gd name="T15" fmla="*/ 2147483646 h 1283"/>
                  <a:gd name="T16" fmla="*/ 0 w 899"/>
                  <a:gd name="T17" fmla="*/ 2147483646 h 1283"/>
                  <a:gd name="T18" fmla="*/ 2147483646 w 899"/>
                  <a:gd name="T19" fmla="*/ 2147483646 h 1283"/>
                  <a:gd name="T20" fmla="*/ 2147483646 w 899"/>
                  <a:gd name="T21" fmla="*/ 2147483646 h 1283"/>
                  <a:gd name="T22" fmla="*/ 2147483646 w 899"/>
                  <a:gd name="T23" fmla="*/ 2147483646 h 1283"/>
                  <a:gd name="T24" fmla="*/ 2147483646 w 899"/>
                  <a:gd name="T25" fmla="*/ 2147483646 h 1283"/>
                  <a:gd name="T26" fmla="*/ 2147483646 w 899"/>
                  <a:gd name="T27" fmla="*/ 2147483646 h 1283"/>
                  <a:gd name="T28" fmla="*/ 2147483646 w 899"/>
                  <a:gd name="T29" fmla="*/ 2147483646 h 128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99"/>
                  <a:gd name="T46" fmla="*/ 0 h 1283"/>
                  <a:gd name="T47" fmla="*/ 899 w 899"/>
                  <a:gd name="T48" fmla="*/ 1283 h 128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99" h="1283">
                    <a:moveTo>
                      <a:pt x="899" y="562"/>
                    </a:moveTo>
                    <a:lnTo>
                      <a:pt x="899" y="245"/>
                    </a:lnTo>
                    <a:lnTo>
                      <a:pt x="890" y="32"/>
                    </a:lnTo>
                    <a:lnTo>
                      <a:pt x="675" y="18"/>
                    </a:lnTo>
                    <a:lnTo>
                      <a:pt x="456" y="0"/>
                    </a:lnTo>
                    <a:lnTo>
                      <a:pt x="85" y="18"/>
                    </a:lnTo>
                    <a:lnTo>
                      <a:pt x="85" y="420"/>
                    </a:lnTo>
                    <a:lnTo>
                      <a:pt x="10" y="494"/>
                    </a:lnTo>
                    <a:lnTo>
                      <a:pt x="0" y="525"/>
                    </a:lnTo>
                    <a:lnTo>
                      <a:pt x="34" y="752"/>
                    </a:lnTo>
                    <a:lnTo>
                      <a:pt x="62" y="967"/>
                    </a:lnTo>
                    <a:lnTo>
                      <a:pt x="50" y="1271"/>
                    </a:lnTo>
                    <a:lnTo>
                      <a:pt x="847" y="1283"/>
                    </a:lnTo>
                    <a:lnTo>
                      <a:pt x="879" y="877"/>
                    </a:lnTo>
                    <a:lnTo>
                      <a:pt x="899" y="56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92">
                <a:extLst>
                  <a:ext uri="{FF2B5EF4-FFF2-40B4-BE49-F238E27FC236}">
                    <a16:creationId xmlns:a16="http://schemas.microsoft.com/office/drawing/2014/main" id="{BB8B7DD6-3EDC-4D81-A5B4-5205D0AC3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0363" y="4084638"/>
                <a:ext cx="411162" cy="314325"/>
              </a:xfrm>
              <a:custGeom>
                <a:avLst/>
                <a:gdLst>
                  <a:gd name="T0" fmla="*/ 2147483646 w 1032"/>
                  <a:gd name="T1" fmla="*/ 2147483646 h 790"/>
                  <a:gd name="T2" fmla="*/ 2147483646 w 1032"/>
                  <a:gd name="T3" fmla="*/ 2147483646 h 790"/>
                  <a:gd name="T4" fmla="*/ 2147483646 w 1032"/>
                  <a:gd name="T5" fmla="*/ 2147483646 h 790"/>
                  <a:gd name="T6" fmla="*/ 2147483646 w 1032"/>
                  <a:gd name="T7" fmla="*/ 2147483646 h 790"/>
                  <a:gd name="T8" fmla="*/ 2147483646 w 1032"/>
                  <a:gd name="T9" fmla="*/ 2147483646 h 790"/>
                  <a:gd name="T10" fmla="*/ 2147483646 w 1032"/>
                  <a:gd name="T11" fmla="*/ 2147483646 h 790"/>
                  <a:gd name="T12" fmla="*/ 0 w 1032"/>
                  <a:gd name="T13" fmla="*/ 0 h 790"/>
                  <a:gd name="T14" fmla="*/ 2147483646 w 1032"/>
                  <a:gd name="T15" fmla="*/ 2147483646 h 790"/>
                  <a:gd name="T16" fmla="*/ 2147483646 w 1032"/>
                  <a:gd name="T17" fmla="*/ 2147483646 h 790"/>
                  <a:gd name="T18" fmla="*/ 2147483646 w 1032"/>
                  <a:gd name="T19" fmla="*/ 2147483646 h 790"/>
                  <a:gd name="T20" fmla="*/ 2147483646 w 1032"/>
                  <a:gd name="T21" fmla="*/ 2147483646 h 790"/>
                  <a:gd name="T22" fmla="*/ 2147483646 w 1032"/>
                  <a:gd name="T23" fmla="*/ 2147483646 h 790"/>
                  <a:gd name="T24" fmla="*/ 2147483646 w 1032"/>
                  <a:gd name="T25" fmla="*/ 2147483646 h 790"/>
                  <a:gd name="T26" fmla="*/ 2147483646 w 1032"/>
                  <a:gd name="T27" fmla="*/ 2147483646 h 790"/>
                  <a:gd name="T28" fmla="*/ 2147483646 w 1032"/>
                  <a:gd name="T29" fmla="*/ 2147483646 h 79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32"/>
                  <a:gd name="T46" fmla="*/ 0 h 790"/>
                  <a:gd name="T47" fmla="*/ 1032 w 1032"/>
                  <a:gd name="T48" fmla="*/ 790 h 79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32" h="790">
                    <a:moveTo>
                      <a:pt x="899" y="472"/>
                    </a:moveTo>
                    <a:lnTo>
                      <a:pt x="882" y="440"/>
                    </a:lnTo>
                    <a:lnTo>
                      <a:pt x="831" y="341"/>
                    </a:lnTo>
                    <a:lnTo>
                      <a:pt x="715" y="330"/>
                    </a:lnTo>
                    <a:lnTo>
                      <a:pt x="624" y="239"/>
                    </a:lnTo>
                    <a:lnTo>
                      <a:pt x="521" y="239"/>
                    </a:lnTo>
                    <a:lnTo>
                      <a:pt x="0" y="0"/>
                    </a:lnTo>
                    <a:lnTo>
                      <a:pt x="227" y="776"/>
                    </a:lnTo>
                    <a:lnTo>
                      <a:pt x="598" y="758"/>
                    </a:lnTo>
                    <a:lnTo>
                      <a:pt x="817" y="776"/>
                    </a:lnTo>
                    <a:lnTo>
                      <a:pt x="1032" y="790"/>
                    </a:lnTo>
                    <a:lnTo>
                      <a:pt x="1009" y="681"/>
                    </a:lnTo>
                    <a:lnTo>
                      <a:pt x="1009" y="596"/>
                    </a:lnTo>
                    <a:lnTo>
                      <a:pt x="944" y="545"/>
                    </a:lnTo>
                    <a:lnTo>
                      <a:pt x="899" y="472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93">
                <a:extLst>
                  <a:ext uri="{FF2B5EF4-FFF2-40B4-BE49-F238E27FC236}">
                    <a16:creationId xmlns:a16="http://schemas.microsoft.com/office/drawing/2014/main" id="{95A8596B-5C4E-402D-BF00-28A77B3D2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2475" y="4240213"/>
                <a:ext cx="312738" cy="358775"/>
              </a:xfrm>
              <a:custGeom>
                <a:avLst/>
                <a:gdLst>
                  <a:gd name="T0" fmla="*/ 2147483646 w 789"/>
                  <a:gd name="T1" fmla="*/ 2147483646 h 902"/>
                  <a:gd name="T2" fmla="*/ 2147483646 w 789"/>
                  <a:gd name="T3" fmla="*/ 2147483646 h 902"/>
                  <a:gd name="T4" fmla="*/ 2147483646 w 789"/>
                  <a:gd name="T5" fmla="*/ 2147483646 h 902"/>
                  <a:gd name="T6" fmla="*/ 2147483646 w 789"/>
                  <a:gd name="T7" fmla="*/ 2147483646 h 902"/>
                  <a:gd name="T8" fmla="*/ 2147483646 w 789"/>
                  <a:gd name="T9" fmla="*/ 2147483646 h 902"/>
                  <a:gd name="T10" fmla="*/ 2147483646 w 789"/>
                  <a:gd name="T11" fmla="*/ 2147483646 h 902"/>
                  <a:gd name="T12" fmla="*/ 2147483646 w 789"/>
                  <a:gd name="T13" fmla="*/ 2147483646 h 902"/>
                  <a:gd name="T14" fmla="*/ 2147483646 w 789"/>
                  <a:gd name="T15" fmla="*/ 0 h 902"/>
                  <a:gd name="T16" fmla="*/ 2147483646 w 789"/>
                  <a:gd name="T17" fmla="*/ 2147483646 h 902"/>
                  <a:gd name="T18" fmla="*/ 2147483646 w 789"/>
                  <a:gd name="T19" fmla="*/ 2147483646 h 902"/>
                  <a:gd name="T20" fmla="*/ 2147483646 w 789"/>
                  <a:gd name="T21" fmla="*/ 2147483646 h 902"/>
                  <a:gd name="T22" fmla="*/ 2147483646 w 789"/>
                  <a:gd name="T23" fmla="*/ 2147483646 h 902"/>
                  <a:gd name="T24" fmla="*/ 0 w 789"/>
                  <a:gd name="T25" fmla="*/ 2147483646 h 902"/>
                  <a:gd name="T26" fmla="*/ 0 w 789"/>
                  <a:gd name="T27" fmla="*/ 2147483646 h 902"/>
                  <a:gd name="T28" fmla="*/ 2147483646 w 789"/>
                  <a:gd name="T29" fmla="*/ 2147483646 h 902"/>
                  <a:gd name="T30" fmla="*/ 2147483646 w 789"/>
                  <a:gd name="T31" fmla="*/ 2147483646 h 902"/>
                  <a:gd name="T32" fmla="*/ 2147483646 w 789"/>
                  <a:gd name="T33" fmla="*/ 2147483646 h 902"/>
                  <a:gd name="T34" fmla="*/ 2147483646 w 789"/>
                  <a:gd name="T35" fmla="*/ 2147483646 h 902"/>
                  <a:gd name="T36" fmla="*/ 2147483646 w 789"/>
                  <a:gd name="T37" fmla="*/ 2147483646 h 90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89"/>
                  <a:gd name="T58" fmla="*/ 0 h 902"/>
                  <a:gd name="T59" fmla="*/ 789 w 789"/>
                  <a:gd name="T60" fmla="*/ 902 h 90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89" h="902">
                    <a:moveTo>
                      <a:pt x="789" y="537"/>
                    </a:moveTo>
                    <a:lnTo>
                      <a:pt x="750" y="366"/>
                    </a:lnTo>
                    <a:lnTo>
                      <a:pt x="655" y="284"/>
                    </a:lnTo>
                    <a:lnTo>
                      <a:pt x="570" y="182"/>
                    </a:lnTo>
                    <a:lnTo>
                      <a:pt x="534" y="219"/>
                    </a:lnTo>
                    <a:lnTo>
                      <a:pt x="519" y="142"/>
                    </a:lnTo>
                    <a:lnTo>
                      <a:pt x="458" y="54"/>
                    </a:lnTo>
                    <a:lnTo>
                      <a:pt x="367" y="0"/>
                    </a:lnTo>
                    <a:lnTo>
                      <a:pt x="253" y="14"/>
                    </a:lnTo>
                    <a:lnTo>
                      <a:pt x="191" y="26"/>
                    </a:lnTo>
                    <a:lnTo>
                      <a:pt x="140" y="66"/>
                    </a:lnTo>
                    <a:lnTo>
                      <a:pt x="75" y="142"/>
                    </a:lnTo>
                    <a:lnTo>
                      <a:pt x="0" y="156"/>
                    </a:lnTo>
                    <a:lnTo>
                      <a:pt x="0" y="241"/>
                    </a:lnTo>
                    <a:lnTo>
                      <a:pt x="23" y="350"/>
                    </a:lnTo>
                    <a:lnTo>
                      <a:pt x="32" y="563"/>
                    </a:lnTo>
                    <a:lnTo>
                      <a:pt x="32" y="880"/>
                    </a:lnTo>
                    <a:lnTo>
                      <a:pt x="789" y="902"/>
                    </a:lnTo>
                    <a:lnTo>
                      <a:pt x="789" y="53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94">
                <a:extLst>
                  <a:ext uri="{FF2B5EF4-FFF2-40B4-BE49-F238E27FC236}">
                    <a16:creationId xmlns:a16="http://schemas.microsoft.com/office/drawing/2014/main" id="{55590AAA-234C-4AF0-B9B8-84EE5F327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538" y="4589463"/>
                <a:ext cx="420687" cy="296862"/>
              </a:xfrm>
              <a:custGeom>
                <a:avLst/>
                <a:gdLst>
                  <a:gd name="T0" fmla="*/ 2147483646 w 1062"/>
                  <a:gd name="T1" fmla="*/ 2147483646 h 746"/>
                  <a:gd name="T2" fmla="*/ 2147483646 w 1062"/>
                  <a:gd name="T3" fmla="*/ 2147483646 h 746"/>
                  <a:gd name="T4" fmla="*/ 2147483646 w 1062"/>
                  <a:gd name="T5" fmla="*/ 0 h 746"/>
                  <a:gd name="T6" fmla="*/ 2147483646 w 1062"/>
                  <a:gd name="T7" fmla="*/ 2147483646 h 746"/>
                  <a:gd name="T8" fmla="*/ 0 w 1062"/>
                  <a:gd name="T9" fmla="*/ 2147483646 h 746"/>
                  <a:gd name="T10" fmla="*/ 2147483646 w 1062"/>
                  <a:gd name="T11" fmla="*/ 2147483646 h 746"/>
                  <a:gd name="T12" fmla="*/ 2147483646 w 1062"/>
                  <a:gd name="T13" fmla="*/ 2147483646 h 746"/>
                  <a:gd name="T14" fmla="*/ 2147483646 w 1062"/>
                  <a:gd name="T15" fmla="*/ 2147483646 h 746"/>
                  <a:gd name="T16" fmla="*/ 2147483646 w 1062"/>
                  <a:gd name="T17" fmla="*/ 2147483646 h 746"/>
                  <a:gd name="T18" fmla="*/ 2147483646 w 1062"/>
                  <a:gd name="T19" fmla="*/ 2147483646 h 7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2"/>
                  <a:gd name="T31" fmla="*/ 0 h 746"/>
                  <a:gd name="T32" fmla="*/ 1062 w 1062"/>
                  <a:gd name="T33" fmla="*/ 746 h 7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2" h="746">
                    <a:moveTo>
                      <a:pt x="997" y="224"/>
                    </a:moveTo>
                    <a:lnTo>
                      <a:pt x="809" y="22"/>
                    </a:lnTo>
                    <a:lnTo>
                      <a:pt x="52" y="0"/>
                    </a:lnTo>
                    <a:lnTo>
                      <a:pt x="32" y="315"/>
                    </a:lnTo>
                    <a:lnTo>
                      <a:pt x="0" y="721"/>
                    </a:lnTo>
                    <a:lnTo>
                      <a:pt x="1022" y="746"/>
                    </a:lnTo>
                    <a:lnTo>
                      <a:pt x="1062" y="618"/>
                    </a:lnTo>
                    <a:lnTo>
                      <a:pt x="1039" y="508"/>
                    </a:lnTo>
                    <a:lnTo>
                      <a:pt x="1011" y="389"/>
                    </a:lnTo>
                    <a:lnTo>
                      <a:pt x="997" y="22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95">
                <a:extLst>
                  <a:ext uri="{FF2B5EF4-FFF2-40B4-BE49-F238E27FC236}">
                    <a16:creationId xmlns:a16="http://schemas.microsoft.com/office/drawing/2014/main" id="{35291957-4D9A-434C-99D7-5347CFC778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7900" y="4105275"/>
                <a:ext cx="358775" cy="347663"/>
              </a:xfrm>
              <a:custGeom>
                <a:avLst/>
                <a:gdLst>
                  <a:gd name="T0" fmla="*/ 2147483646 w 902"/>
                  <a:gd name="T1" fmla="*/ 0 h 877"/>
                  <a:gd name="T2" fmla="*/ 2147483646 w 902"/>
                  <a:gd name="T3" fmla="*/ 2147483646 h 877"/>
                  <a:gd name="T4" fmla="*/ 2147483646 w 902"/>
                  <a:gd name="T5" fmla="*/ 2147483646 h 877"/>
                  <a:gd name="T6" fmla="*/ 2147483646 w 902"/>
                  <a:gd name="T7" fmla="*/ 2147483646 h 877"/>
                  <a:gd name="T8" fmla="*/ 2147483646 w 902"/>
                  <a:gd name="T9" fmla="*/ 2147483646 h 877"/>
                  <a:gd name="T10" fmla="*/ 2147483646 w 902"/>
                  <a:gd name="T11" fmla="*/ 2147483646 h 877"/>
                  <a:gd name="T12" fmla="*/ 2147483646 w 902"/>
                  <a:gd name="T13" fmla="*/ 2147483646 h 877"/>
                  <a:gd name="T14" fmla="*/ 0 w 902"/>
                  <a:gd name="T15" fmla="*/ 2147483646 h 877"/>
                  <a:gd name="T16" fmla="*/ 2147483646 w 902"/>
                  <a:gd name="T17" fmla="*/ 2147483646 h 877"/>
                  <a:gd name="T18" fmla="*/ 2147483646 w 902"/>
                  <a:gd name="T19" fmla="*/ 2147483646 h 877"/>
                  <a:gd name="T20" fmla="*/ 2147483646 w 902"/>
                  <a:gd name="T21" fmla="*/ 2147483646 h 877"/>
                  <a:gd name="T22" fmla="*/ 2147483646 w 902"/>
                  <a:gd name="T23" fmla="*/ 2147483646 h 877"/>
                  <a:gd name="T24" fmla="*/ 2147483646 w 902"/>
                  <a:gd name="T25" fmla="*/ 2147483646 h 877"/>
                  <a:gd name="T26" fmla="*/ 2147483646 w 902"/>
                  <a:gd name="T27" fmla="*/ 2147483646 h 877"/>
                  <a:gd name="T28" fmla="*/ 2147483646 w 902"/>
                  <a:gd name="T29" fmla="*/ 2147483646 h 877"/>
                  <a:gd name="T30" fmla="*/ 2147483646 w 902"/>
                  <a:gd name="T31" fmla="*/ 2147483646 h 877"/>
                  <a:gd name="T32" fmla="*/ 2147483646 w 902"/>
                  <a:gd name="T33" fmla="*/ 2147483646 h 877"/>
                  <a:gd name="T34" fmla="*/ 2147483646 w 902"/>
                  <a:gd name="T35" fmla="*/ 2147483646 h 877"/>
                  <a:gd name="T36" fmla="*/ 2147483646 w 902"/>
                  <a:gd name="T37" fmla="*/ 2147483646 h 877"/>
                  <a:gd name="T38" fmla="*/ 2147483646 w 902"/>
                  <a:gd name="T39" fmla="*/ 0 h 87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02"/>
                  <a:gd name="T61" fmla="*/ 0 h 877"/>
                  <a:gd name="T62" fmla="*/ 902 w 902"/>
                  <a:gd name="T63" fmla="*/ 877 h 87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02" h="877">
                    <a:moveTo>
                      <a:pt x="395" y="0"/>
                    </a:moveTo>
                    <a:lnTo>
                      <a:pt x="253" y="127"/>
                    </a:lnTo>
                    <a:lnTo>
                      <a:pt x="152" y="182"/>
                    </a:lnTo>
                    <a:lnTo>
                      <a:pt x="128" y="153"/>
                    </a:lnTo>
                    <a:lnTo>
                      <a:pt x="117" y="102"/>
                    </a:lnTo>
                    <a:lnTo>
                      <a:pt x="24" y="267"/>
                    </a:lnTo>
                    <a:lnTo>
                      <a:pt x="55" y="406"/>
                    </a:lnTo>
                    <a:lnTo>
                      <a:pt x="0" y="522"/>
                    </a:lnTo>
                    <a:lnTo>
                      <a:pt x="85" y="624"/>
                    </a:lnTo>
                    <a:lnTo>
                      <a:pt x="180" y="706"/>
                    </a:lnTo>
                    <a:lnTo>
                      <a:pt x="219" y="877"/>
                    </a:lnTo>
                    <a:lnTo>
                      <a:pt x="523" y="788"/>
                    </a:lnTo>
                    <a:lnTo>
                      <a:pt x="691" y="727"/>
                    </a:lnTo>
                    <a:lnTo>
                      <a:pt x="902" y="658"/>
                    </a:lnTo>
                    <a:lnTo>
                      <a:pt x="815" y="624"/>
                    </a:lnTo>
                    <a:lnTo>
                      <a:pt x="713" y="457"/>
                    </a:lnTo>
                    <a:lnTo>
                      <a:pt x="596" y="258"/>
                    </a:lnTo>
                    <a:lnTo>
                      <a:pt x="494" y="70"/>
                    </a:lnTo>
                    <a:lnTo>
                      <a:pt x="449" y="14"/>
                    </a:lnTo>
                    <a:lnTo>
                      <a:pt x="395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96">
                <a:extLst>
                  <a:ext uri="{FF2B5EF4-FFF2-40B4-BE49-F238E27FC236}">
                    <a16:creationId xmlns:a16="http://schemas.microsoft.com/office/drawing/2014/main" id="{252D9D82-BE18-4D67-B3FD-4C755E9D9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213" y="4291013"/>
                <a:ext cx="463550" cy="439737"/>
              </a:xfrm>
              <a:custGeom>
                <a:avLst/>
                <a:gdLst>
                  <a:gd name="T0" fmla="*/ 2147483646 w 1169"/>
                  <a:gd name="T1" fmla="*/ 0 h 1106"/>
                  <a:gd name="T2" fmla="*/ 2147483646 w 1169"/>
                  <a:gd name="T3" fmla="*/ 2147483646 h 1106"/>
                  <a:gd name="T4" fmla="*/ 2147483646 w 1169"/>
                  <a:gd name="T5" fmla="*/ 2147483646 h 1106"/>
                  <a:gd name="T6" fmla="*/ 2147483646 w 1169"/>
                  <a:gd name="T7" fmla="*/ 2147483646 h 1106"/>
                  <a:gd name="T8" fmla="*/ 2147483646 w 1169"/>
                  <a:gd name="T9" fmla="*/ 2147483646 h 1106"/>
                  <a:gd name="T10" fmla="*/ 2147483646 w 1169"/>
                  <a:gd name="T11" fmla="*/ 2147483646 h 1106"/>
                  <a:gd name="T12" fmla="*/ 0 w 1169"/>
                  <a:gd name="T13" fmla="*/ 2147483646 h 1106"/>
                  <a:gd name="T14" fmla="*/ 0 w 1169"/>
                  <a:gd name="T15" fmla="*/ 2147483646 h 1106"/>
                  <a:gd name="T16" fmla="*/ 2147483646 w 1169"/>
                  <a:gd name="T17" fmla="*/ 2147483646 h 1106"/>
                  <a:gd name="T18" fmla="*/ 2147483646 w 1169"/>
                  <a:gd name="T19" fmla="*/ 2147483646 h 1106"/>
                  <a:gd name="T20" fmla="*/ 2147483646 w 1169"/>
                  <a:gd name="T21" fmla="*/ 2147483646 h 1106"/>
                  <a:gd name="T22" fmla="*/ 2147483646 w 1169"/>
                  <a:gd name="T23" fmla="*/ 2147483646 h 1106"/>
                  <a:gd name="T24" fmla="*/ 2147483646 w 1169"/>
                  <a:gd name="T25" fmla="*/ 2147483646 h 1106"/>
                  <a:gd name="T26" fmla="*/ 2147483646 w 1169"/>
                  <a:gd name="T27" fmla="*/ 2147483646 h 1106"/>
                  <a:gd name="T28" fmla="*/ 2147483646 w 1169"/>
                  <a:gd name="T29" fmla="*/ 2147483646 h 1106"/>
                  <a:gd name="T30" fmla="*/ 2147483646 w 1169"/>
                  <a:gd name="T31" fmla="*/ 2147483646 h 1106"/>
                  <a:gd name="T32" fmla="*/ 2147483646 w 1169"/>
                  <a:gd name="T33" fmla="*/ 2147483646 h 1106"/>
                  <a:gd name="T34" fmla="*/ 2147483646 w 1169"/>
                  <a:gd name="T35" fmla="*/ 0 h 110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69"/>
                  <a:gd name="T55" fmla="*/ 0 h 1106"/>
                  <a:gd name="T56" fmla="*/ 1169 w 1169"/>
                  <a:gd name="T57" fmla="*/ 1106 h 110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69" h="1106">
                    <a:moveTo>
                      <a:pt x="1056" y="0"/>
                    </a:moveTo>
                    <a:lnTo>
                      <a:pt x="916" y="91"/>
                    </a:lnTo>
                    <a:lnTo>
                      <a:pt x="823" y="190"/>
                    </a:lnTo>
                    <a:lnTo>
                      <a:pt x="683" y="190"/>
                    </a:lnTo>
                    <a:lnTo>
                      <a:pt x="472" y="259"/>
                    </a:lnTo>
                    <a:lnTo>
                      <a:pt x="304" y="320"/>
                    </a:lnTo>
                    <a:lnTo>
                      <a:pt x="0" y="409"/>
                    </a:lnTo>
                    <a:lnTo>
                      <a:pt x="0" y="774"/>
                    </a:lnTo>
                    <a:lnTo>
                      <a:pt x="188" y="976"/>
                    </a:lnTo>
                    <a:lnTo>
                      <a:pt x="699" y="1019"/>
                    </a:lnTo>
                    <a:lnTo>
                      <a:pt x="709" y="1106"/>
                    </a:lnTo>
                    <a:lnTo>
                      <a:pt x="1158" y="1106"/>
                    </a:lnTo>
                    <a:lnTo>
                      <a:pt x="1158" y="840"/>
                    </a:lnTo>
                    <a:lnTo>
                      <a:pt x="1143" y="624"/>
                    </a:lnTo>
                    <a:lnTo>
                      <a:pt x="1158" y="281"/>
                    </a:lnTo>
                    <a:lnTo>
                      <a:pt x="1169" y="222"/>
                    </a:lnTo>
                    <a:lnTo>
                      <a:pt x="1056" y="113"/>
                    </a:lnTo>
                    <a:lnTo>
                      <a:pt x="1056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Freeform 97">
                <a:extLst>
                  <a:ext uri="{FF2B5EF4-FFF2-40B4-BE49-F238E27FC236}">
                    <a16:creationId xmlns:a16="http://schemas.microsoft.com/office/drawing/2014/main" id="{D2CD7331-8A4C-403B-8BE9-79FFEBE3B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5063" y="3889375"/>
                <a:ext cx="369887" cy="477838"/>
              </a:xfrm>
              <a:custGeom>
                <a:avLst/>
                <a:gdLst>
                  <a:gd name="T0" fmla="*/ 2147483646 w 931"/>
                  <a:gd name="T1" fmla="*/ 2147483646 h 1202"/>
                  <a:gd name="T2" fmla="*/ 2147483646 w 931"/>
                  <a:gd name="T3" fmla="*/ 0 h 1202"/>
                  <a:gd name="T4" fmla="*/ 0 w 931"/>
                  <a:gd name="T5" fmla="*/ 2147483646 h 1202"/>
                  <a:gd name="T6" fmla="*/ 0 w 931"/>
                  <a:gd name="T7" fmla="*/ 2147483646 h 1202"/>
                  <a:gd name="T8" fmla="*/ 2147483646 w 931"/>
                  <a:gd name="T9" fmla="*/ 2147483646 h 1202"/>
                  <a:gd name="T10" fmla="*/ 2147483646 w 931"/>
                  <a:gd name="T11" fmla="*/ 2147483646 h 1202"/>
                  <a:gd name="T12" fmla="*/ 2147483646 w 931"/>
                  <a:gd name="T13" fmla="*/ 2147483646 h 1202"/>
                  <a:gd name="T14" fmla="*/ 2147483646 w 931"/>
                  <a:gd name="T15" fmla="*/ 2147483646 h 1202"/>
                  <a:gd name="T16" fmla="*/ 2147483646 w 931"/>
                  <a:gd name="T17" fmla="*/ 2147483646 h 1202"/>
                  <a:gd name="T18" fmla="*/ 2147483646 w 931"/>
                  <a:gd name="T19" fmla="*/ 2147483646 h 1202"/>
                  <a:gd name="T20" fmla="*/ 2147483646 w 931"/>
                  <a:gd name="T21" fmla="*/ 2147483646 h 1202"/>
                  <a:gd name="T22" fmla="*/ 2147483646 w 931"/>
                  <a:gd name="T23" fmla="*/ 2147483646 h 1202"/>
                  <a:gd name="T24" fmla="*/ 2147483646 w 931"/>
                  <a:gd name="T25" fmla="*/ 2147483646 h 1202"/>
                  <a:gd name="T26" fmla="*/ 2147483646 w 931"/>
                  <a:gd name="T27" fmla="*/ 2147483646 h 1202"/>
                  <a:gd name="T28" fmla="*/ 2147483646 w 931"/>
                  <a:gd name="T29" fmla="*/ 2147483646 h 1202"/>
                  <a:gd name="T30" fmla="*/ 2147483646 w 931"/>
                  <a:gd name="T31" fmla="*/ 2147483646 h 1202"/>
                  <a:gd name="T32" fmla="*/ 2147483646 w 931"/>
                  <a:gd name="T33" fmla="*/ 2147483646 h 1202"/>
                  <a:gd name="T34" fmla="*/ 2147483646 w 931"/>
                  <a:gd name="T35" fmla="*/ 2147483646 h 1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31"/>
                  <a:gd name="T55" fmla="*/ 0 h 1202"/>
                  <a:gd name="T56" fmla="*/ 931 w 931"/>
                  <a:gd name="T57" fmla="*/ 1202 h 120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31" h="1202">
                    <a:moveTo>
                      <a:pt x="574" y="87"/>
                    </a:moveTo>
                    <a:lnTo>
                      <a:pt x="582" y="0"/>
                    </a:lnTo>
                    <a:lnTo>
                      <a:pt x="0" y="408"/>
                    </a:lnTo>
                    <a:lnTo>
                      <a:pt x="0" y="544"/>
                    </a:lnTo>
                    <a:lnTo>
                      <a:pt x="54" y="558"/>
                    </a:lnTo>
                    <a:lnTo>
                      <a:pt x="99" y="614"/>
                    </a:lnTo>
                    <a:lnTo>
                      <a:pt x="201" y="802"/>
                    </a:lnTo>
                    <a:lnTo>
                      <a:pt x="318" y="1001"/>
                    </a:lnTo>
                    <a:lnTo>
                      <a:pt x="420" y="1168"/>
                    </a:lnTo>
                    <a:lnTo>
                      <a:pt x="507" y="1202"/>
                    </a:lnTo>
                    <a:lnTo>
                      <a:pt x="647" y="1202"/>
                    </a:lnTo>
                    <a:lnTo>
                      <a:pt x="740" y="1103"/>
                    </a:lnTo>
                    <a:lnTo>
                      <a:pt x="880" y="1012"/>
                    </a:lnTo>
                    <a:lnTo>
                      <a:pt x="919" y="825"/>
                    </a:lnTo>
                    <a:lnTo>
                      <a:pt x="931" y="635"/>
                    </a:lnTo>
                    <a:lnTo>
                      <a:pt x="775" y="521"/>
                    </a:lnTo>
                    <a:lnTo>
                      <a:pt x="647" y="306"/>
                    </a:lnTo>
                    <a:lnTo>
                      <a:pt x="574" y="8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Freeform 98">
                <a:extLst>
                  <a:ext uri="{FF2B5EF4-FFF2-40B4-BE49-F238E27FC236}">
                    <a16:creationId xmlns:a16="http://schemas.microsoft.com/office/drawing/2014/main" id="{1CCC15DE-A90B-4809-80B4-197ED12DC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313" y="4141788"/>
                <a:ext cx="409575" cy="588962"/>
              </a:xfrm>
              <a:custGeom>
                <a:avLst/>
                <a:gdLst>
                  <a:gd name="T0" fmla="*/ 2147483646 w 1030"/>
                  <a:gd name="T1" fmla="*/ 2147483646 h 1483"/>
                  <a:gd name="T2" fmla="*/ 2147483646 w 1030"/>
                  <a:gd name="T3" fmla="*/ 2147483646 h 1483"/>
                  <a:gd name="T4" fmla="*/ 2147483646 w 1030"/>
                  <a:gd name="T5" fmla="*/ 2147483646 h 1483"/>
                  <a:gd name="T6" fmla="*/ 2147483646 w 1030"/>
                  <a:gd name="T7" fmla="*/ 2147483646 h 1483"/>
                  <a:gd name="T8" fmla="*/ 2147483646 w 1030"/>
                  <a:gd name="T9" fmla="*/ 2147483646 h 1483"/>
                  <a:gd name="T10" fmla="*/ 2147483646 w 1030"/>
                  <a:gd name="T11" fmla="*/ 2147483646 h 1483"/>
                  <a:gd name="T12" fmla="*/ 2147483646 w 1030"/>
                  <a:gd name="T13" fmla="*/ 0 h 1483"/>
                  <a:gd name="T14" fmla="*/ 2147483646 w 1030"/>
                  <a:gd name="T15" fmla="*/ 2147483646 h 1483"/>
                  <a:gd name="T16" fmla="*/ 0 w 1030"/>
                  <a:gd name="T17" fmla="*/ 2147483646 h 1483"/>
                  <a:gd name="T18" fmla="*/ 0 w 1030"/>
                  <a:gd name="T19" fmla="*/ 2147483646 h 1483"/>
                  <a:gd name="T20" fmla="*/ 2147483646 w 1030"/>
                  <a:gd name="T21" fmla="*/ 2147483646 h 1483"/>
                  <a:gd name="T22" fmla="*/ 2147483646 w 1030"/>
                  <a:gd name="T23" fmla="*/ 2147483646 h 1483"/>
                  <a:gd name="T24" fmla="*/ 2147483646 w 1030"/>
                  <a:gd name="T25" fmla="*/ 2147483646 h 1483"/>
                  <a:gd name="T26" fmla="*/ 2147483646 w 1030"/>
                  <a:gd name="T27" fmla="*/ 2147483646 h 1483"/>
                  <a:gd name="T28" fmla="*/ 2147483646 w 1030"/>
                  <a:gd name="T29" fmla="*/ 2147483646 h 1483"/>
                  <a:gd name="T30" fmla="*/ 2147483646 w 1030"/>
                  <a:gd name="T31" fmla="*/ 2147483646 h 1483"/>
                  <a:gd name="T32" fmla="*/ 2147483646 w 1030"/>
                  <a:gd name="T33" fmla="*/ 2147483646 h 14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30"/>
                  <a:gd name="T52" fmla="*/ 0 h 1483"/>
                  <a:gd name="T53" fmla="*/ 1030 w 1030"/>
                  <a:gd name="T54" fmla="*/ 1483 h 14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30" h="1483">
                    <a:moveTo>
                      <a:pt x="1030" y="315"/>
                    </a:moveTo>
                    <a:lnTo>
                      <a:pt x="1030" y="275"/>
                    </a:lnTo>
                    <a:lnTo>
                      <a:pt x="950" y="105"/>
                    </a:lnTo>
                    <a:lnTo>
                      <a:pt x="857" y="14"/>
                    </a:lnTo>
                    <a:lnTo>
                      <a:pt x="794" y="3"/>
                    </a:lnTo>
                    <a:lnTo>
                      <a:pt x="389" y="102"/>
                    </a:lnTo>
                    <a:lnTo>
                      <a:pt x="51" y="0"/>
                    </a:lnTo>
                    <a:lnTo>
                      <a:pt x="39" y="190"/>
                    </a:lnTo>
                    <a:lnTo>
                      <a:pt x="0" y="377"/>
                    </a:lnTo>
                    <a:lnTo>
                      <a:pt x="0" y="490"/>
                    </a:lnTo>
                    <a:lnTo>
                      <a:pt x="113" y="599"/>
                    </a:lnTo>
                    <a:lnTo>
                      <a:pt x="102" y="658"/>
                    </a:lnTo>
                    <a:lnTo>
                      <a:pt x="87" y="1001"/>
                    </a:lnTo>
                    <a:lnTo>
                      <a:pt x="102" y="1217"/>
                    </a:lnTo>
                    <a:lnTo>
                      <a:pt x="102" y="1483"/>
                    </a:lnTo>
                    <a:lnTo>
                      <a:pt x="859" y="1469"/>
                    </a:lnTo>
                    <a:lnTo>
                      <a:pt x="1030" y="3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Freeform 99">
                <a:extLst>
                  <a:ext uri="{FF2B5EF4-FFF2-40B4-BE49-F238E27FC236}">
                    <a16:creationId xmlns:a16="http://schemas.microsoft.com/office/drawing/2014/main" id="{3142D924-DA0F-4838-8C23-105C31B7E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5625" y="4256088"/>
                <a:ext cx="260350" cy="468312"/>
              </a:xfrm>
              <a:custGeom>
                <a:avLst/>
                <a:gdLst>
                  <a:gd name="T0" fmla="*/ 2147483646 w 659"/>
                  <a:gd name="T1" fmla="*/ 0 h 1182"/>
                  <a:gd name="T2" fmla="*/ 2147483646 w 659"/>
                  <a:gd name="T3" fmla="*/ 2147483646 h 1182"/>
                  <a:gd name="T4" fmla="*/ 2147483646 w 659"/>
                  <a:gd name="T5" fmla="*/ 2147483646 h 1182"/>
                  <a:gd name="T6" fmla="*/ 0 w 659"/>
                  <a:gd name="T7" fmla="*/ 2147483646 h 1182"/>
                  <a:gd name="T8" fmla="*/ 2147483646 w 659"/>
                  <a:gd name="T9" fmla="*/ 2147483646 h 1182"/>
                  <a:gd name="T10" fmla="*/ 2147483646 w 659"/>
                  <a:gd name="T11" fmla="*/ 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59"/>
                  <a:gd name="T19" fmla="*/ 0 h 1182"/>
                  <a:gd name="T20" fmla="*/ 659 w 659"/>
                  <a:gd name="T21" fmla="*/ 1182 h 11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59" h="1182">
                    <a:moveTo>
                      <a:pt x="659" y="0"/>
                    </a:moveTo>
                    <a:lnTo>
                      <a:pt x="485" y="47"/>
                    </a:lnTo>
                    <a:lnTo>
                      <a:pt x="171" y="28"/>
                    </a:lnTo>
                    <a:lnTo>
                      <a:pt x="0" y="1182"/>
                    </a:lnTo>
                    <a:lnTo>
                      <a:pt x="635" y="1174"/>
                    </a:lnTo>
                    <a:lnTo>
                      <a:pt x="659" y="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00">
                <a:extLst>
                  <a:ext uri="{FF2B5EF4-FFF2-40B4-BE49-F238E27FC236}">
                    <a16:creationId xmlns:a16="http://schemas.microsoft.com/office/drawing/2014/main" id="{02CB5B97-4AEF-44DF-B744-0956060055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8038" y="4238625"/>
                <a:ext cx="428625" cy="482600"/>
              </a:xfrm>
              <a:custGeom>
                <a:avLst/>
                <a:gdLst>
                  <a:gd name="T0" fmla="*/ 2147483646 w 1082"/>
                  <a:gd name="T1" fmla="*/ 2147483646 h 1217"/>
                  <a:gd name="T2" fmla="*/ 2147483646 w 1082"/>
                  <a:gd name="T3" fmla="*/ 2147483646 h 1217"/>
                  <a:gd name="T4" fmla="*/ 2147483646 w 1082"/>
                  <a:gd name="T5" fmla="*/ 2147483646 h 1217"/>
                  <a:gd name="T6" fmla="*/ 2147483646 w 1082"/>
                  <a:gd name="T7" fmla="*/ 0 h 1217"/>
                  <a:gd name="T8" fmla="*/ 2147483646 w 1082"/>
                  <a:gd name="T9" fmla="*/ 2147483646 h 1217"/>
                  <a:gd name="T10" fmla="*/ 0 w 1082"/>
                  <a:gd name="T11" fmla="*/ 2147483646 h 1217"/>
                  <a:gd name="T12" fmla="*/ 2147483646 w 1082"/>
                  <a:gd name="T13" fmla="*/ 2147483646 h 1217"/>
                  <a:gd name="T14" fmla="*/ 2147483646 w 1082"/>
                  <a:gd name="T15" fmla="*/ 2147483646 h 1217"/>
                  <a:gd name="T16" fmla="*/ 2147483646 w 1082"/>
                  <a:gd name="T17" fmla="*/ 2147483646 h 1217"/>
                  <a:gd name="T18" fmla="*/ 2147483646 w 1082"/>
                  <a:gd name="T19" fmla="*/ 2147483646 h 1217"/>
                  <a:gd name="T20" fmla="*/ 2147483646 w 1082"/>
                  <a:gd name="T21" fmla="*/ 2147483646 h 1217"/>
                  <a:gd name="T22" fmla="*/ 2147483646 w 1082"/>
                  <a:gd name="T23" fmla="*/ 2147483646 h 12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82"/>
                  <a:gd name="T37" fmla="*/ 0 h 1217"/>
                  <a:gd name="T38" fmla="*/ 1082 w 1082"/>
                  <a:gd name="T39" fmla="*/ 1217 h 12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82" h="1217">
                    <a:moveTo>
                      <a:pt x="1082" y="511"/>
                    </a:moveTo>
                    <a:lnTo>
                      <a:pt x="902" y="193"/>
                    </a:lnTo>
                    <a:lnTo>
                      <a:pt x="610" y="62"/>
                    </a:lnTo>
                    <a:lnTo>
                      <a:pt x="293" y="0"/>
                    </a:lnTo>
                    <a:lnTo>
                      <a:pt x="24" y="43"/>
                    </a:lnTo>
                    <a:lnTo>
                      <a:pt x="0" y="1217"/>
                    </a:lnTo>
                    <a:lnTo>
                      <a:pt x="730" y="1191"/>
                    </a:lnTo>
                    <a:lnTo>
                      <a:pt x="738" y="1022"/>
                    </a:lnTo>
                    <a:lnTo>
                      <a:pt x="812" y="817"/>
                    </a:lnTo>
                    <a:lnTo>
                      <a:pt x="934" y="698"/>
                    </a:lnTo>
                    <a:lnTo>
                      <a:pt x="946" y="619"/>
                    </a:lnTo>
                    <a:lnTo>
                      <a:pt x="1082" y="511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Freeform 101">
                <a:extLst>
                  <a:ext uri="{FF2B5EF4-FFF2-40B4-BE49-F238E27FC236}">
                    <a16:creationId xmlns:a16="http://schemas.microsoft.com/office/drawing/2014/main" id="{66D75796-EB43-4CC6-897F-01E8E91C5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785" y="4441028"/>
                <a:ext cx="346764" cy="293660"/>
              </a:xfrm>
              <a:custGeom>
                <a:avLst/>
                <a:gdLst>
                  <a:gd name="T0" fmla="*/ 2147483646 w 863"/>
                  <a:gd name="T1" fmla="*/ 2147483646 h 743"/>
                  <a:gd name="T2" fmla="*/ 2147483646 w 863"/>
                  <a:gd name="T3" fmla="*/ 2147483646 h 743"/>
                  <a:gd name="T4" fmla="*/ 2147483646 w 863"/>
                  <a:gd name="T5" fmla="*/ 2147483646 h 743"/>
                  <a:gd name="T6" fmla="*/ 2147483646 w 863"/>
                  <a:gd name="T7" fmla="*/ 2147483646 h 743"/>
                  <a:gd name="T8" fmla="*/ 2147483646 w 863"/>
                  <a:gd name="T9" fmla="*/ 2147483646 h 743"/>
                  <a:gd name="T10" fmla="*/ 2147483646 w 863"/>
                  <a:gd name="T11" fmla="*/ 2147483646 h 743"/>
                  <a:gd name="T12" fmla="*/ 2147483646 w 863"/>
                  <a:gd name="T13" fmla="*/ 0 h 743"/>
                  <a:gd name="T14" fmla="*/ 2147483646 w 863"/>
                  <a:gd name="T15" fmla="*/ 2147483646 h 743"/>
                  <a:gd name="T16" fmla="*/ 2147483646 w 863"/>
                  <a:gd name="T17" fmla="*/ 2147483646 h 743"/>
                  <a:gd name="T18" fmla="*/ 2147483646 w 863"/>
                  <a:gd name="T19" fmla="*/ 2147483646 h 743"/>
                  <a:gd name="T20" fmla="*/ 2147483646 w 863"/>
                  <a:gd name="T21" fmla="*/ 2147483646 h 743"/>
                  <a:gd name="T22" fmla="*/ 0 w 863"/>
                  <a:gd name="T23" fmla="*/ 2147483646 h 743"/>
                  <a:gd name="T24" fmla="*/ 2147483646 w 863"/>
                  <a:gd name="T25" fmla="*/ 2147483646 h 743"/>
                  <a:gd name="T26" fmla="*/ 2147483646 w 863"/>
                  <a:gd name="T27" fmla="*/ 2147483646 h 743"/>
                  <a:gd name="T28" fmla="*/ 2147483646 w 863"/>
                  <a:gd name="T29" fmla="*/ 2147483646 h 743"/>
                  <a:gd name="T30" fmla="*/ 2147483646 w 863"/>
                  <a:gd name="T31" fmla="*/ 2147483646 h 74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63"/>
                  <a:gd name="T49" fmla="*/ 0 h 743"/>
                  <a:gd name="T50" fmla="*/ 863 w 863"/>
                  <a:gd name="T51" fmla="*/ 743 h 74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63" h="743">
                    <a:moveTo>
                      <a:pt x="834" y="680"/>
                    </a:moveTo>
                    <a:lnTo>
                      <a:pt x="820" y="365"/>
                    </a:lnTo>
                    <a:lnTo>
                      <a:pt x="851" y="289"/>
                    </a:lnTo>
                    <a:lnTo>
                      <a:pt x="863" y="249"/>
                    </a:lnTo>
                    <a:lnTo>
                      <a:pt x="834" y="238"/>
                    </a:lnTo>
                    <a:lnTo>
                      <a:pt x="448" y="169"/>
                    </a:lnTo>
                    <a:lnTo>
                      <a:pt x="352" y="0"/>
                    </a:lnTo>
                    <a:lnTo>
                      <a:pt x="216" y="108"/>
                    </a:lnTo>
                    <a:lnTo>
                      <a:pt x="204" y="187"/>
                    </a:lnTo>
                    <a:lnTo>
                      <a:pt x="82" y="306"/>
                    </a:lnTo>
                    <a:lnTo>
                      <a:pt x="8" y="511"/>
                    </a:lnTo>
                    <a:lnTo>
                      <a:pt x="0" y="680"/>
                    </a:lnTo>
                    <a:lnTo>
                      <a:pt x="295" y="692"/>
                    </a:lnTo>
                    <a:lnTo>
                      <a:pt x="437" y="743"/>
                    </a:lnTo>
                    <a:lnTo>
                      <a:pt x="622" y="680"/>
                    </a:lnTo>
                    <a:lnTo>
                      <a:pt x="834" y="68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 102">
                <a:extLst>
                  <a:ext uri="{FF2B5EF4-FFF2-40B4-BE49-F238E27FC236}">
                    <a16:creationId xmlns:a16="http://schemas.microsoft.com/office/drawing/2014/main" id="{37E477E0-2DE1-410E-9C03-A64819E48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2304" y="4087756"/>
                <a:ext cx="522288" cy="465137"/>
              </a:xfrm>
              <a:custGeom>
                <a:avLst/>
                <a:gdLst>
                  <a:gd name="T0" fmla="*/ 2147483646 w 1315"/>
                  <a:gd name="T1" fmla="*/ 2147483646 h 1172"/>
                  <a:gd name="T2" fmla="*/ 2147483646 w 1315"/>
                  <a:gd name="T3" fmla="*/ 2147483646 h 1172"/>
                  <a:gd name="T4" fmla="*/ 2147483646 w 1315"/>
                  <a:gd name="T5" fmla="*/ 2147483646 h 1172"/>
                  <a:gd name="T6" fmla="*/ 2147483646 w 1315"/>
                  <a:gd name="T7" fmla="*/ 2147483646 h 1172"/>
                  <a:gd name="T8" fmla="*/ 2147483646 w 1315"/>
                  <a:gd name="T9" fmla="*/ 2147483646 h 1172"/>
                  <a:gd name="T10" fmla="*/ 2147483646 w 1315"/>
                  <a:gd name="T11" fmla="*/ 2147483646 h 1172"/>
                  <a:gd name="T12" fmla="*/ 2147483646 w 1315"/>
                  <a:gd name="T13" fmla="*/ 2147483646 h 1172"/>
                  <a:gd name="T14" fmla="*/ 2147483646 w 1315"/>
                  <a:gd name="T15" fmla="*/ 2147483646 h 1172"/>
                  <a:gd name="T16" fmla="*/ 2147483646 w 1315"/>
                  <a:gd name="T17" fmla="*/ 2147483646 h 1172"/>
                  <a:gd name="T18" fmla="*/ 2147483646 w 1315"/>
                  <a:gd name="T19" fmla="*/ 2147483646 h 1172"/>
                  <a:gd name="T20" fmla="*/ 2147483646 w 1315"/>
                  <a:gd name="T21" fmla="*/ 0 h 1172"/>
                  <a:gd name="T22" fmla="*/ 2147483646 w 1315"/>
                  <a:gd name="T23" fmla="*/ 2147483646 h 1172"/>
                  <a:gd name="T24" fmla="*/ 2147483646 w 1315"/>
                  <a:gd name="T25" fmla="*/ 2147483646 h 1172"/>
                  <a:gd name="T26" fmla="*/ 2147483646 w 1315"/>
                  <a:gd name="T27" fmla="*/ 2147483646 h 1172"/>
                  <a:gd name="T28" fmla="*/ 0 w 1315"/>
                  <a:gd name="T29" fmla="*/ 2147483646 h 1172"/>
                  <a:gd name="T30" fmla="*/ 2147483646 w 1315"/>
                  <a:gd name="T31" fmla="*/ 2147483646 h 1172"/>
                  <a:gd name="T32" fmla="*/ 2147483646 w 1315"/>
                  <a:gd name="T33" fmla="*/ 2147483646 h 1172"/>
                  <a:gd name="T34" fmla="*/ 2147483646 w 1315"/>
                  <a:gd name="T35" fmla="*/ 2147483646 h 1172"/>
                  <a:gd name="T36" fmla="*/ 2147483646 w 1315"/>
                  <a:gd name="T37" fmla="*/ 2147483646 h 1172"/>
                  <a:gd name="T38" fmla="*/ 2147483646 w 1315"/>
                  <a:gd name="T39" fmla="*/ 2147483646 h 1172"/>
                  <a:gd name="T40" fmla="*/ 2147483646 w 1315"/>
                  <a:gd name="T41" fmla="*/ 2147483646 h 1172"/>
                  <a:gd name="T42" fmla="*/ 2147483646 w 1315"/>
                  <a:gd name="T43" fmla="*/ 2147483646 h 1172"/>
                  <a:gd name="T44" fmla="*/ 2147483646 w 1315"/>
                  <a:gd name="T45" fmla="*/ 2147483646 h 1172"/>
                  <a:gd name="T46" fmla="*/ 2147483646 w 1315"/>
                  <a:gd name="T47" fmla="*/ 2147483646 h 117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15"/>
                  <a:gd name="T73" fmla="*/ 0 h 1172"/>
                  <a:gd name="T74" fmla="*/ 1315 w 1315"/>
                  <a:gd name="T75" fmla="*/ 1172 h 117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15" h="1172">
                    <a:moveTo>
                      <a:pt x="1212" y="754"/>
                    </a:moveTo>
                    <a:lnTo>
                      <a:pt x="1315" y="401"/>
                    </a:lnTo>
                    <a:lnTo>
                      <a:pt x="1139" y="363"/>
                    </a:lnTo>
                    <a:lnTo>
                      <a:pt x="1065" y="273"/>
                    </a:lnTo>
                    <a:lnTo>
                      <a:pt x="949" y="324"/>
                    </a:lnTo>
                    <a:lnTo>
                      <a:pt x="821" y="188"/>
                    </a:lnTo>
                    <a:lnTo>
                      <a:pt x="679" y="74"/>
                    </a:lnTo>
                    <a:lnTo>
                      <a:pt x="571" y="99"/>
                    </a:lnTo>
                    <a:lnTo>
                      <a:pt x="529" y="12"/>
                    </a:lnTo>
                    <a:lnTo>
                      <a:pt x="379" y="48"/>
                    </a:lnTo>
                    <a:lnTo>
                      <a:pt x="233" y="0"/>
                    </a:lnTo>
                    <a:lnTo>
                      <a:pt x="154" y="37"/>
                    </a:lnTo>
                    <a:lnTo>
                      <a:pt x="154" y="170"/>
                    </a:lnTo>
                    <a:lnTo>
                      <a:pt x="81" y="385"/>
                    </a:lnTo>
                    <a:lnTo>
                      <a:pt x="0" y="565"/>
                    </a:lnTo>
                    <a:lnTo>
                      <a:pt x="180" y="883"/>
                    </a:lnTo>
                    <a:lnTo>
                      <a:pt x="276" y="1052"/>
                    </a:lnTo>
                    <a:lnTo>
                      <a:pt x="662" y="1121"/>
                    </a:lnTo>
                    <a:lnTo>
                      <a:pt x="691" y="1132"/>
                    </a:lnTo>
                    <a:lnTo>
                      <a:pt x="679" y="1172"/>
                    </a:lnTo>
                    <a:lnTo>
                      <a:pt x="861" y="1044"/>
                    </a:lnTo>
                    <a:lnTo>
                      <a:pt x="1022" y="902"/>
                    </a:lnTo>
                    <a:lnTo>
                      <a:pt x="1113" y="727"/>
                    </a:lnTo>
                    <a:lnTo>
                      <a:pt x="1212" y="754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Freeform 103">
                <a:extLst>
                  <a:ext uri="{FF2B5EF4-FFF2-40B4-BE49-F238E27FC236}">
                    <a16:creationId xmlns:a16="http://schemas.microsoft.com/office/drawing/2014/main" id="{3C5FBC27-12DC-4EF8-B206-011874DEA3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3985" y="4119563"/>
                <a:ext cx="392112" cy="500062"/>
              </a:xfrm>
              <a:custGeom>
                <a:avLst/>
                <a:gdLst>
                  <a:gd name="T0" fmla="*/ 2147483646 w 988"/>
                  <a:gd name="T1" fmla="*/ 2147483646 h 1257"/>
                  <a:gd name="T2" fmla="*/ 2147483646 w 988"/>
                  <a:gd name="T3" fmla="*/ 2147483646 h 1257"/>
                  <a:gd name="T4" fmla="*/ 2147483646 w 988"/>
                  <a:gd name="T5" fmla="*/ 2147483646 h 1257"/>
                  <a:gd name="T6" fmla="*/ 2147483646 w 988"/>
                  <a:gd name="T7" fmla="*/ 2147483646 h 1257"/>
                  <a:gd name="T8" fmla="*/ 2147483646 w 988"/>
                  <a:gd name="T9" fmla="*/ 2147483646 h 1257"/>
                  <a:gd name="T10" fmla="*/ 2147483646 w 988"/>
                  <a:gd name="T11" fmla="*/ 2147483646 h 1257"/>
                  <a:gd name="T12" fmla="*/ 2147483646 w 988"/>
                  <a:gd name="T13" fmla="*/ 2147483646 h 1257"/>
                  <a:gd name="T14" fmla="*/ 2147483646 w 988"/>
                  <a:gd name="T15" fmla="*/ 0 h 1257"/>
                  <a:gd name="T16" fmla="*/ 2147483646 w 988"/>
                  <a:gd name="T17" fmla="*/ 2147483646 h 1257"/>
                  <a:gd name="T18" fmla="*/ 2147483646 w 988"/>
                  <a:gd name="T19" fmla="*/ 2147483646 h 1257"/>
                  <a:gd name="T20" fmla="*/ 0 w 988"/>
                  <a:gd name="T21" fmla="*/ 2147483646 h 1257"/>
                  <a:gd name="T22" fmla="*/ 2147483646 w 988"/>
                  <a:gd name="T23" fmla="*/ 2147483646 h 1257"/>
                  <a:gd name="T24" fmla="*/ 2147483646 w 988"/>
                  <a:gd name="T25" fmla="*/ 2147483646 h 1257"/>
                  <a:gd name="T26" fmla="*/ 2147483646 w 988"/>
                  <a:gd name="T27" fmla="*/ 2147483646 h 1257"/>
                  <a:gd name="T28" fmla="*/ 2147483646 w 988"/>
                  <a:gd name="T29" fmla="*/ 2147483646 h 1257"/>
                  <a:gd name="T30" fmla="*/ 2147483646 w 988"/>
                  <a:gd name="T31" fmla="*/ 2147483646 h 1257"/>
                  <a:gd name="T32" fmla="*/ 2147483646 w 988"/>
                  <a:gd name="T33" fmla="*/ 2147483646 h 12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88"/>
                  <a:gd name="T52" fmla="*/ 0 h 1257"/>
                  <a:gd name="T53" fmla="*/ 988 w 988"/>
                  <a:gd name="T54" fmla="*/ 1257 h 12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88" h="1257">
                    <a:moveTo>
                      <a:pt x="973" y="984"/>
                    </a:moveTo>
                    <a:lnTo>
                      <a:pt x="988" y="568"/>
                    </a:lnTo>
                    <a:lnTo>
                      <a:pt x="951" y="227"/>
                    </a:lnTo>
                    <a:lnTo>
                      <a:pt x="973" y="147"/>
                    </a:lnTo>
                    <a:lnTo>
                      <a:pt x="922" y="88"/>
                    </a:lnTo>
                    <a:lnTo>
                      <a:pt x="973" y="23"/>
                    </a:lnTo>
                    <a:lnTo>
                      <a:pt x="721" y="62"/>
                    </a:lnTo>
                    <a:lnTo>
                      <a:pt x="276" y="0"/>
                    </a:lnTo>
                    <a:lnTo>
                      <a:pt x="227" y="264"/>
                    </a:lnTo>
                    <a:lnTo>
                      <a:pt x="103" y="327"/>
                    </a:lnTo>
                    <a:lnTo>
                      <a:pt x="0" y="680"/>
                    </a:lnTo>
                    <a:lnTo>
                      <a:pt x="91" y="718"/>
                    </a:lnTo>
                    <a:lnTo>
                      <a:pt x="128" y="805"/>
                    </a:lnTo>
                    <a:lnTo>
                      <a:pt x="276" y="880"/>
                    </a:lnTo>
                    <a:lnTo>
                      <a:pt x="353" y="1146"/>
                    </a:lnTo>
                    <a:lnTo>
                      <a:pt x="472" y="1257"/>
                    </a:lnTo>
                    <a:lnTo>
                      <a:pt x="973" y="98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104">
                <a:extLst>
                  <a:ext uri="{FF2B5EF4-FFF2-40B4-BE49-F238E27FC236}">
                    <a16:creationId xmlns:a16="http://schemas.microsoft.com/office/drawing/2014/main" id="{3410A5FF-E14D-458D-8959-FA59D7DC6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2400" y="4377524"/>
                <a:ext cx="428625" cy="360362"/>
              </a:xfrm>
              <a:custGeom>
                <a:avLst/>
                <a:gdLst>
                  <a:gd name="T0" fmla="*/ 2147483646 w 1081"/>
                  <a:gd name="T1" fmla="*/ 2147483646 h 907"/>
                  <a:gd name="T2" fmla="*/ 2147483646 w 1081"/>
                  <a:gd name="T3" fmla="*/ 2147483646 h 907"/>
                  <a:gd name="T4" fmla="*/ 2147483646 w 1081"/>
                  <a:gd name="T5" fmla="*/ 2147483646 h 907"/>
                  <a:gd name="T6" fmla="*/ 2147483646 w 1081"/>
                  <a:gd name="T7" fmla="*/ 2147483646 h 907"/>
                  <a:gd name="T8" fmla="*/ 2147483646 w 1081"/>
                  <a:gd name="T9" fmla="*/ 2147483646 h 907"/>
                  <a:gd name="T10" fmla="*/ 2147483646 w 1081"/>
                  <a:gd name="T11" fmla="*/ 2147483646 h 907"/>
                  <a:gd name="T12" fmla="*/ 2147483646 w 1081"/>
                  <a:gd name="T13" fmla="*/ 2147483646 h 907"/>
                  <a:gd name="T14" fmla="*/ 2147483646 w 1081"/>
                  <a:gd name="T15" fmla="*/ 0 h 907"/>
                  <a:gd name="T16" fmla="*/ 2147483646 w 1081"/>
                  <a:gd name="T17" fmla="*/ 2147483646 h 907"/>
                  <a:gd name="T18" fmla="*/ 2147483646 w 1081"/>
                  <a:gd name="T19" fmla="*/ 2147483646 h 907"/>
                  <a:gd name="T20" fmla="*/ 2147483646 w 1081"/>
                  <a:gd name="T21" fmla="*/ 2147483646 h 907"/>
                  <a:gd name="T22" fmla="*/ 0 w 1081"/>
                  <a:gd name="T23" fmla="*/ 2147483646 h 907"/>
                  <a:gd name="T24" fmla="*/ 2147483646 w 1081"/>
                  <a:gd name="T25" fmla="*/ 2147483646 h 907"/>
                  <a:gd name="T26" fmla="*/ 2147483646 w 1081"/>
                  <a:gd name="T27" fmla="*/ 2147483646 h 907"/>
                  <a:gd name="T28" fmla="*/ 2147483646 w 1081"/>
                  <a:gd name="T29" fmla="*/ 2147483646 h 90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81"/>
                  <a:gd name="T46" fmla="*/ 0 h 907"/>
                  <a:gd name="T47" fmla="*/ 1081 w 1081"/>
                  <a:gd name="T48" fmla="*/ 907 h 90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81" h="907">
                    <a:moveTo>
                      <a:pt x="1081" y="907"/>
                    </a:moveTo>
                    <a:lnTo>
                      <a:pt x="1036" y="604"/>
                    </a:lnTo>
                    <a:lnTo>
                      <a:pt x="917" y="493"/>
                    </a:lnTo>
                    <a:lnTo>
                      <a:pt x="840" y="227"/>
                    </a:lnTo>
                    <a:lnTo>
                      <a:pt x="692" y="152"/>
                    </a:lnTo>
                    <a:lnTo>
                      <a:pt x="655" y="65"/>
                    </a:lnTo>
                    <a:lnTo>
                      <a:pt x="564" y="27"/>
                    </a:lnTo>
                    <a:lnTo>
                      <a:pt x="465" y="0"/>
                    </a:lnTo>
                    <a:lnTo>
                      <a:pt x="374" y="175"/>
                    </a:lnTo>
                    <a:lnTo>
                      <a:pt x="213" y="317"/>
                    </a:lnTo>
                    <a:lnTo>
                      <a:pt x="31" y="445"/>
                    </a:lnTo>
                    <a:lnTo>
                      <a:pt x="0" y="521"/>
                    </a:lnTo>
                    <a:lnTo>
                      <a:pt x="14" y="836"/>
                    </a:lnTo>
                    <a:lnTo>
                      <a:pt x="539" y="884"/>
                    </a:lnTo>
                    <a:lnTo>
                      <a:pt x="1081" y="907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105">
                <a:extLst>
                  <a:ext uri="{FF2B5EF4-FFF2-40B4-BE49-F238E27FC236}">
                    <a16:creationId xmlns:a16="http://schemas.microsoft.com/office/drawing/2014/main" id="{AACE8B48-71BF-4734-A7DC-C5BA8F827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3563" y="4511675"/>
                <a:ext cx="504825" cy="233363"/>
              </a:xfrm>
              <a:custGeom>
                <a:avLst/>
                <a:gdLst>
                  <a:gd name="T0" fmla="*/ 2147483646 w 1273"/>
                  <a:gd name="T1" fmla="*/ 2147483646 h 588"/>
                  <a:gd name="T2" fmla="*/ 2147483646 w 1273"/>
                  <a:gd name="T3" fmla="*/ 2147483646 h 588"/>
                  <a:gd name="T4" fmla="*/ 2147483646 w 1273"/>
                  <a:gd name="T5" fmla="*/ 2147483646 h 588"/>
                  <a:gd name="T6" fmla="*/ 2147483646 w 1273"/>
                  <a:gd name="T7" fmla="*/ 2147483646 h 588"/>
                  <a:gd name="T8" fmla="*/ 2147483646 w 1273"/>
                  <a:gd name="T9" fmla="*/ 2147483646 h 588"/>
                  <a:gd name="T10" fmla="*/ 2147483646 w 1273"/>
                  <a:gd name="T11" fmla="*/ 0 h 588"/>
                  <a:gd name="T12" fmla="*/ 0 w 1273"/>
                  <a:gd name="T13" fmla="*/ 2147483646 h 588"/>
                  <a:gd name="T14" fmla="*/ 2147483646 w 1273"/>
                  <a:gd name="T15" fmla="*/ 2147483646 h 588"/>
                  <a:gd name="T16" fmla="*/ 2147483646 w 1273"/>
                  <a:gd name="T17" fmla="*/ 2147483646 h 5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3"/>
                  <a:gd name="T28" fmla="*/ 0 h 588"/>
                  <a:gd name="T29" fmla="*/ 1273 w 1273"/>
                  <a:gd name="T30" fmla="*/ 588 h 58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3" h="588">
                    <a:moveTo>
                      <a:pt x="1273" y="588"/>
                    </a:moveTo>
                    <a:lnTo>
                      <a:pt x="1160" y="423"/>
                    </a:lnTo>
                    <a:lnTo>
                      <a:pt x="1182" y="349"/>
                    </a:lnTo>
                    <a:lnTo>
                      <a:pt x="933" y="109"/>
                    </a:lnTo>
                    <a:lnTo>
                      <a:pt x="893" y="8"/>
                    </a:lnTo>
                    <a:lnTo>
                      <a:pt x="501" y="0"/>
                    </a:lnTo>
                    <a:lnTo>
                      <a:pt x="0" y="273"/>
                    </a:lnTo>
                    <a:lnTo>
                      <a:pt x="45" y="576"/>
                    </a:lnTo>
                    <a:lnTo>
                      <a:pt x="1273" y="58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Freeform 106">
                <a:extLst>
                  <a:ext uri="{FF2B5EF4-FFF2-40B4-BE49-F238E27FC236}">
                    <a16:creationId xmlns:a16="http://schemas.microsoft.com/office/drawing/2014/main" id="{50AD681D-9D64-4FC1-A22B-3E29DAADC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363" y="4114800"/>
                <a:ext cx="312737" cy="400050"/>
              </a:xfrm>
              <a:custGeom>
                <a:avLst/>
                <a:gdLst>
                  <a:gd name="T0" fmla="*/ 2147483646 w 787"/>
                  <a:gd name="T1" fmla="*/ 2147483646 h 1006"/>
                  <a:gd name="T2" fmla="*/ 2147483646 w 787"/>
                  <a:gd name="T3" fmla="*/ 2147483646 h 1006"/>
                  <a:gd name="T4" fmla="*/ 2147483646 w 787"/>
                  <a:gd name="T5" fmla="*/ 2147483646 h 1006"/>
                  <a:gd name="T6" fmla="*/ 2147483646 w 787"/>
                  <a:gd name="T7" fmla="*/ 2147483646 h 1006"/>
                  <a:gd name="T8" fmla="*/ 2147483646 w 787"/>
                  <a:gd name="T9" fmla="*/ 0 h 1006"/>
                  <a:gd name="T10" fmla="*/ 2147483646 w 787"/>
                  <a:gd name="T11" fmla="*/ 2147483646 h 1006"/>
                  <a:gd name="T12" fmla="*/ 2147483646 w 787"/>
                  <a:gd name="T13" fmla="*/ 2147483646 h 1006"/>
                  <a:gd name="T14" fmla="*/ 0 w 787"/>
                  <a:gd name="T15" fmla="*/ 2147483646 h 1006"/>
                  <a:gd name="T16" fmla="*/ 2147483646 w 787"/>
                  <a:gd name="T17" fmla="*/ 2147483646 h 1006"/>
                  <a:gd name="T18" fmla="*/ 2147483646 w 787"/>
                  <a:gd name="T19" fmla="*/ 2147483646 h 1006"/>
                  <a:gd name="T20" fmla="*/ 2147483646 w 787"/>
                  <a:gd name="T21" fmla="*/ 2147483646 h 1006"/>
                  <a:gd name="T22" fmla="*/ 2147483646 w 787"/>
                  <a:gd name="T23" fmla="*/ 2147483646 h 1006"/>
                  <a:gd name="T24" fmla="*/ 2147483646 w 787"/>
                  <a:gd name="T25" fmla="*/ 2147483646 h 1006"/>
                  <a:gd name="T26" fmla="*/ 2147483646 w 787"/>
                  <a:gd name="T27" fmla="*/ 2147483646 h 1006"/>
                  <a:gd name="T28" fmla="*/ 2147483646 w 787"/>
                  <a:gd name="T29" fmla="*/ 2147483646 h 1006"/>
                  <a:gd name="T30" fmla="*/ 2147483646 w 787"/>
                  <a:gd name="T31" fmla="*/ 2147483646 h 1006"/>
                  <a:gd name="T32" fmla="*/ 2147483646 w 787"/>
                  <a:gd name="T33" fmla="*/ 2147483646 h 1006"/>
                  <a:gd name="T34" fmla="*/ 2147483646 w 787"/>
                  <a:gd name="T35" fmla="*/ 2147483646 h 100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87"/>
                  <a:gd name="T55" fmla="*/ 0 h 1006"/>
                  <a:gd name="T56" fmla="*/ 787 w 787"/>
                  <a:gd name="T57" fmla="*/ 1006 h 100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87" h="1006">
                    <a:moveTo>
                      <a:pt x="787" y="643"/>
                    </a:moveTo>
                    <a:lnTo>
                      <a:pt x="681" y="582"/>
                    </a:lnTo>
                    <a:lnTo>
                      <a:pt x="568" y="213"/>
                    </a:lnTo>
                    <a:lnTo>
                      <a:pt x="278" y="128"/>
                    </a:lnTo>
                    <a:lnTo>
                      <a:pt x="227" y="0"/>
                    </a:lnTo>
                    <a:lnTo>
                      <a:pt x="165" y="14"/>
                    </a:lnTo>
                    <a:lnTo>
                      <a:pt x="51" y="37"/>
                    </a:lnTo>
                    <a:lnTo>
                      <a:pt x="0" y="102"/>
                    </a:lnTo>
                    <a:lnTo>
                      <a:pt x="51" y="161"/>
                    </a:lnTo>
                    <a:lnTo>
                      <a:pt x="29" y="241"/>
                    </a:lnTo>
                    <a:lnTo>
                      <a:pt x="66" y="582"/>
                    </a:lnTo>
                    <a:lnTo>
                      <a:pt x="51" y="998"/>
                    </a:lnTo>
                    <a:lnTo>
                      <a:pt x="443" y="1006"/>
                    </a:lnTo>
                    <a:lnTo>
                      <a:pt x="454" y="842"/>
                    </a:lnTo>
                    <a:lnTo>
                      <a:pt x="520" y="842"/>
                    </a:lnTo>
                    <a:lnTo>
                      <a:pt x="545" y="907"/>
                    </a:lnTo>
                    <a:lnTo>
                      <a:pt x="747" y="805"/>
                    </a:lnTo>
                    <a:lnTo>
                      <a:pt x="787" y="64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107">
                <a:extLst>
                  <a:ext uri="{FF2B5EF4-FFF2-40B4-BE49-F238E27FC236}">
                    <a16:creationId xmlns:a16="http://schemas.microsoft.com/office/drawing/2014/main" id="{E3651252-4A9F-4EA2-BD00-E6E597692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6788" y="3960813"/>
                <a:ext cx="454025" cy="425450"/>
              </a:xfrm>
              <a:custGeom>
                <a:avLst/>
                <a:gdLst>
                  <a:gd name="T0" fmla="*/ 2147483646 w 1143"/>
                  <a:gd name="T1" fmla="*/ 2147483646 h 1072"/>
                  <a:gd name="T2" fmla="*/ 2147483646 w 1143"/>
                  <a:gd name="T3" fmla="*/ 2147483646 h 1072"/>
                  <a:gd name="T4" fmla="*/ 2147483646 w 1143"/>
                  <a:gd name="T5" fmla="*/ 0 h 1072"/>
                  <a:gd name="T6" fmla="*/ 2147483646 w 1143"/>
                  <a:gd name="T7" fmla="*/ 2147483646 h 1072"/>
                  <a:gd name="T8" fmla="*/ 2147483646 w 1143"/>
                  <a:gd name="T9" fmla="*/ 2147483646 h 1072"/>
                  <a:gd name="T10" fmla="*/ 2147483646 w 1143"/>
                  <a:gd name="T11" fmla="*/ 2147483646 h 1072"/>
                  <a:gd name="T12" fmla="*/ 2147483646 w 1143"/>
                  <a:gd name="T13" fmla="*/ 2147483646 h 1072"/>
                  <a:gd name="T14" fmla="*/ 0 w 1143"/>
                  <a:gd name="T15" fmla="*/ 2147483646 h 1072"/>
                  <a:gd name="T16" fmla="*/ 2147483646 w 1143"/>
                  <a:gd name="T17" fmla="*/ 2147483646 h 1072"/>
                  <a:gd name="T18" fmla="*/ 2147483646 w 1143"/>
                  <a:gd name="T19" fmla="*/ 2147483646 h 1072"/>
                  <a:gd name="T20" fmla="*/ 2147483646 w 1143"/>
                  <a:gd name="T21" fmla="*/ 2147483646 h 1072"/>
                  <a:gd name="T22" fmla="*/ 2147483646 w 1143"/>
                  <a:gd name="T23" fmla="*/ 2147483646 h 1072"/>
                  <a:gd name="T24" fmla="*/ 2147483646 w 1143"/>
                  <a:gd name="T25" fmla="*/ 2147483646 h 1072"/>
                  <a:gd name="T26" fmla="*/ 2147483646 w 1143"/>
                  <a:gd name="T27" fmla="*/ 2147483646 h 10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43"/>
                  <a:gd name="T43" fmla="*/ 0 h 1072"/>
                  <a:gd name="T44" fmla="*/ 1143 w 1143"/>
                  <a:gd name="T45" fmla="*/ 1072 h 10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43" h="1072">
                    <a:moveTo>
                      <a:pt x="1143" y="403"/>
                    </a:moveTo>
                    <a:lnTo>
                      <a:pt x="1109" y="108"/>
                    </a:lnTo>
                    <a:lnTo>
                      <a:pt x="914" y="0"/>
                    </a:lnTo>
                    <a:lnTo>
                      <a:pt x="860" y="25"/>
                    </a:lnTo>
                    <a:lnTo>
                      <a:pt x="854" y="108"/>
                    </a:lnTo>
                    <a:lnTo>
                      <a:pt x="624" y="164"/>
                    </a:lnTo>
                    <a:lnTo>
                      <a:pt x="456" y="366"/>
                    </a:lnTo>
                    <a:lnTo>
                      <a:pt x="0" y="602"/>
                    </a:lnTo>
                    <a:lnTo>
                      <a:pt x="113" y="971"/>
                    </a:lnTo>
                    <a:lnTo>
                      <a:pt x="219" y="1032"/>
                    </a:lnTo>
                    <a:lnTo>
                      <a:pt x="332" y="1050"/>
                    </a:lnTo>
                    <a:lnTo>
                      <a:pt x="724" y="1072"/>
                    </a:lnTo>
                    <a:lnTo>
                      <a:pt x="829" y="973"/>
                    </a:lnTo>
                    <a:lnTo>
                      <a:pt x="1143" y="40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108">
                <a:extLst>
                  <a:ext uri="{FF2B5EF4-FFF2-40B4-BE49-F238E27FC236}">
                    <a16:creationId xmlns:a16="http://schemas.microsoft.com/office/drawing/2014/main" id="{FC1F5944-B6B5-4650-93F1-432A438A0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575" y="4370388"/>
                <a:ext cx="357188" cy="374650"/>
              </a:xfrm>
              <a:custGeom>
                <a:avLst/>
                <a:gdLst>
                  <a:gd name="T0" fmla="*/ 2147483646 w 899"/>
                  <a:gd name="T1" fmla="*/ 2147483646 h 945"/>
                  <a:gd name="T2" fmla="*/ 2147483646 w 899"/>
                  <a:gd name="T3" fmla="*/ 2147483646 h 945"/>
                  <a:gd name="T4" fmla="*/ 2147483646 w 899"/>
                  <a:gd name="T5" fmla="*/ 2147483646 h 945"/>
                  <a:gd name="T6" fmla="*/ 2147483646 w 899"/>
                  <a:gd name="T7" fmla="*/ 2147483646 h 945"/>
                  <a:gd name="T8" fmla="*/ 2147483646 w 899"/>
                  <a:gd name="T9" fmla="*/ 0 h 945"/>
                  <a:gd name="T10" fmla="*/ 2147483646 w 899"/>
                  <a:gd name="T11" fmla="*/ 2147483646 h 945"/>
                  <a:gd name="T12" fmla="*/ 2147483646 w 899"/>
                  <a:gd name="T13" fmla="*/ 2147483646 h 945"/>
                  <a:gd name="T14" fmla="*/ 2147483646 w 899"/>
                  <a:gd name="T15" fmla="*/ 2147483646 h 945"/>
                  <a:gd name="T16" fmla="*/ 2147483646 w 899"/>
                  <a:gd name="T17" fmla="*/ 2147483646 h 945"/>
                  <a:gd name="T18" fmla="*/ 0 w 899"/>
                  <a:gd name="T19" fmla="*/ 2147483646 h 945"/>
                  <a:gd name="T20" fmla="*/ 2147483646 w 899"/>
                  <a:gd name="T21" fmla="*/ 2147483646 h 945"/>
                  <a:gd name="T22" fmla="*/ 2147483646 w 899"/>
                  <a:gd name="T23" fmla="*/ 2147483646 h 945"/>
                  <a:gd name="T24" fmla="*/ 2147483646 w 899"/>
                  <a:gd name="T25" fmla="*/ 2147483646 h 945"/>
                  <a:gd name="T26" fmla="*/ 2147483646 w 899"/>
                  <a:gd name="T27" fmla="*/ 2147483646 h 945"/>
                  <a:gd name="T28" fmla="*/ 2147483646 w 899"/>
                  <a:gd name="T29" fmla="*/ 2147483646 h 945"/>
                  <a:gd name="T30" fmla="*/ 2147483646 w 899"/>
                  <a:gd name="T31" fmla="*/ 2147483646 h 945"/>
                  <a:gd name="T32" fmla="*/ 2147483646 w 899"/>
                  <a:gd name="T33" fmla="*/ 2147483646 h 94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99"/>
                  <a:gd name="T52" fmla="*/ 0 h 945"/>
                  <a:gd name="T53" fmla="*/ 899 w 899"/>
                  <a:gd name="T54" fmla="*/ 945 h 94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99" h="945">
                    <a:moveTo>
                      <a:pt x="899" y="273"/>
                    </a:moveTo>
                    <a:lnTo>
                      <a:pt x="769" y="131"/>
                    </a:lnTo>
                    <a:lnTo>
                      <a:pt x="849" y="40"/>
                    </a:lnTo>
                    <a:lnTo>
                      <a:pt x="457" y="18"/>
                    </a:lnTo>
                    <a:lnTo>
                      <a:pt x="344" y="0"/>
                    </a:lnTo>
                    <a:lnTo>
                      <a:pt x="304" y="162"/>
                    </a:lnTo>
                    <a:lnTo>
                      <a:pt x="102" y="264"/>
                    </a:lnTo>
                    <a:lnTo>
                      <a:pt x="77" y="199"/>
                    </a:lnTo>
                    <a:lnTo>
                      <a:pt x="11" y="199"/>
                    </a:lnTo>
                    <a:lnTo>
                      <a:pt x="0" y="363"/>
                    </a:lnTo>
                    <a:lnTo>
                      <a:pt x="40" y="464"/>
                    </a:lnTo>
                    <a:lnTo>
                      <a:pt x="289" y="704"/>
                    </a:lnTo>
                    <a:lnTo>
                      <a:pt x="267" y="778"/>
                    </a:lnTo>
                    <a:lnTo>
                      <a:pt x="380" y="943"/>
                    </a:lnTo>
                    <a:lnTo>
                      <a:pt x="695" y="945"/>
                    </a:lnTo>
                    <a:lnTo>
                      <a:pt x="823" y="588"/>
                    </a:lnTo>
                    <a:lnTo>
                      <a:pt x="899" y="273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09">
                <a:extLst>
                  <a:ext uri="{FF2B5EF4-FFF2-40B4-BE49-F238E27FC236}">
                    <a16:creationId xmlns:a16="http://schemas.microsoft.com/office/drawing/2014/main" id="{B170F945-2918-456F-A388-42DC830C4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800" y="4449875"/>
                <a:ext cx="284163" cy="306387"/>
              </a:xfrm>
              <a:custGeom>
                <a:avLst/>
                <a:gdLst>
                  <a:gd name="T0" fmla="*/ 2147483646 w 715"/>
                  <a:gd name="T1" fmla="*/ 2147483646 h 772"/>
                  <a:gd name="T2" fmla="*/ 2147483646 w 715"/>
                  <a:gd name="T3" fmla="*/ 2147483646 h 772"/>
                  <a:gd name="T4" fmla="*/ 2147483646 w 715"/>
                  <a:gd name="T5" fmla="*/ 2147483646 h 772"/>
                  <a:gd name="T6" fmla="*/ 2147483646 w 715"/>
                  <a:gd name="T7" fmla="*/ 2147483646 h 772"/>
                  <a:gd name="T8" fmla="*/ 2147483646 w 715"/>
                  <a:gd name="T9" fmla="*/ 2147483646 h 772"/>
                  <a:gd name="T10" fmla="*/ 2147483646 w 715"/>
                  <a:gd name="T11" fmla="*/ 2147483646 h 772"/>
                  <a:gd name="T12" fmla="*/ 2147483646 w 715"/>
                  <a:gd name="T13" fmla="*/ 2147483646 h 772"/>
                  <a:gd name="T14" fmla="*/ 2147483646 w 715"/>
                  <a:gd name="T15" fmla="*/ 2147483646 h 772"/>
                  <a:gd name="T16" fmla="*/ 2147483646 w 715"/>
                  <a:gd name="T17" fmla="*/ 0 h 772"/>
                  <a:gd name="T18" fmla="*/ 2147483646 w 715"/>
                  <a:gd name="T19" fmla="*/ 2147483646 h 772"/>
                  <a:gd name="T20" fmla="*/ 2147483646 w 715"/>
                  <a:gd name="T21" fmla="*/ 2147483646 h 772"/>
                  <a:gd name="T22" fmla="*/ 2147483646 w 715"/>
                  <a:gd name="T23" fmla="*/ 2147483646 h 772"/>
                  <a:gd name="T24" fmla="*/ 0 w 715"/>
                  <a:gd name="T25" fmla="*/ 2147483646 h 772"/>
                  <a:gd name="T26" fmla="*/ 2147483646 w 715"/>
                  <a:gd name="T27" fmla="*/ 2147483646 h 7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15"/>
                  <a:gd name="T43" fmla="*/ 0 h 772"/>
                  <a:gd name="T44" fmla="*/ 715 w 715"/>
                  <a:gd name="T45" fmla="*/ 772 h 7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15" h="772">
                    <a:moveTo>
                      <a:pt x="715" y="772"/>
                    </a:moveTo>
                    <a:lnTo>
                      <a:pt x="681" y="608"/>
                    </a:lnTo>
                    <a:lnTo>
                      <a:pt x="656" y="458"/>
                    </a:lnTo>
                    <a:lnTo>
                      <a:pt x="661" y="307"/>
                    </a:lnTo>
                    <a:lnTo>
                      <a:pt x="644" y="202"/>
                    </a:lnTo>
                    <a:lnTo>
                      <a:pt x="582" y="115"/>
                    </a:lnTo>
                    <a:lnTo>
                      <a:pt x="468" y="137"/>
                    </a:lnTo>
                    <a:lnTo>
                      <a:pt x="389" y="80"/>
                    </a:lnTo>
                    <a:lnTo>
                      <a:pt x="259" y="0"/>
                    </a:lnTo>
                    <a:lnTo>
                      <a:pt x="216" y="34"/>
                    </a:lnTo>
                    <a:lnTo>
                      <a:pt x="204" y="80"/>
                    </a:lnTo>
                    <a:lnTo>
                      <a:pt x="128" y="395"/>
                    </a:lnTo>
                    <a:lnTo>
                      <a:pt x="0" y="752"/>
                    </a:lnTo>
                    <a:lnTo>
                      <a:pt x="715" y="77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10">
                <a:extLst>
                  <a:ext uri="{FF2B5EF4-FFF2-40B4-BE49-F238E27FC236}">
                    <a16:creationId xmlns:a16="http://schemas.microsoft.com/office/drawing/2014/main" id="{05D1FB3E-70AF-4A82-B9E2-8EF36064A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375" y="4119563"/>
                <a:ext cx="377825" cy="381000"/>
              </a:xfrm>
              <a:custGeom>
                <a:avLst/>
                <a:gdLst>
                  <a:gd name="T0" fmla="*/ 2147483646 w 951"/>
                  <a:gd name="T1" fmla="*/ 2147483646 h 959"/>
                  <a:gd name="T2" fmla="*/ 2147483646 w 951"/>
                  <a:gd name="T3" fmla="*/ 2147483646 h 959"/>
                  <a:gd name="T4" fmla="*/ 2147483646 w 951"/>
                  <a:gd name="T5" fmla="*/ 2147483646 h 959"/>
                  <a:gd name="T6" fmla="*/ 2147483646 w 951"/>
                  <a:gd name="T7" fmla="*/ 2147483646 h 959"/>
                  <a:gd name="T8" fmla="*/ 2147483646 w 951"/>
                  <a:gd name="T9" fmla="*/ 2147483646 h 959"/>
                  <a:gd name="T10" fmla="*/ 2147483646 w 951"/>
                  <a:gd name="T11" fmla="*/ 0 h 959"/>
                  <a:gd name="T12" fmla="*/ 2147483646 w 951"/>
                  <a:gd name="T13" fmla="*/ 2147483646 h 959"/>
                  <a:gd name="T14" fmla="*/ 2147483646 w 951"/>
                  <a:gd name="T15" fmla="*/ 2147483646 h 959"/>
                  <a:gd name="T16" fmla="*/ 0 w 951"/>
                  <a:gd name="T17" fmla="*/ 2147483646 h 959"/>
                  <a:gd name="T18" fmla="*/ 2147483646 w 951"/>
                  <a:gd name="T19" fmla="*/ 2147483646 h 959"/>
                  <a:gd name="T20" fmla="*/ 2147483646 w 951"/>
                  <a:gd name="T21" fmla="*/ 2147483646 h 959"/>
                  <a:gd name="T22" fmla="*/ 2147483646 w 951"/>
                  <a:gd name="T23" fmla="*/ 2147483646 h 959"/>
                  <a:gd name="T24" fmla="*/ 2147483646 w 951"/>
                  <a:gd name="T25" fmla="*/ 2147483646 h 959"/>
                  <a:gd name="T26" fmla="*/ 2147483646 w 951"/>
                  <a:gd name="T27" fmla="*/ 2147483646 h 959"/>
                  <a:gd name="T28" fmla="*/ 2147483646 w 951"/>
                  <a:gd name="T29" fmla="*/ 2147483646 h 959"/>
                  <a:gd name="T30" fmla="*/ 2147483646 w 951"/>
                  <a:gd name="T31" fmla="*/ 2147483646 h 959"/>
                  <a:gd name="T32" fmla="*/ 2147483646 w 951"/>
                  <a:gd name="T33" fmla="*/ 2147483646 h 959"/>
                  <a:gd name="T34" fmla="*/ 2147483646 w 951"/>
                  <a:gd name="T35" fmla="*/ 2147483646 h 959"/>
                  <a:gd name="T36" fmla="*/ 2147483646 w 951"/>
                  <a:gd name="T37" fmla="*/ 2147483646 h 959"/>
                  <a:gd name="T38" fmla="*/ 2147483646 w 951"/>
                  <a:gd name="T39" fmla="*/ 2147483646 h 959"/>
                  <a:gd name="T40" fmla="*/ 2147483646 w 951"/>
                  <a:gd name="T41" fmla="*/ 2147483646 h 959"/>
                  <a:gd name="T42" fmla="*/ 2147483646 w 951"/>
                  <a:gd name="T43" fmla="*/ 2147483646 h 95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51"/>
                  <a:gd name="T67" fmla="*/ 0 h 959"/>
                  <a:gd name="T68" fmla="*/ 951 w 951"/>
                  <a:gd name="T69" fmla="*/ 959 h 95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51" h="959">
                    <a:moveTo>
                      <a:pt x="951" y="457"/>
                    </a:moveTo>
                    <a:lnTo>
                      <a:pt x="797" y="311"/>
                    </a:lnTo>
                    <a:lnTo>
                      <a:pt x="771" y="281"/>
                    </a:lnTo>
                    <a:lnTo>
                      <a:pt x="817" y="204"/>
                    </a:lnTo>
                    <a:lnTo>
                      <a:pt x="641" y="76"/>
                    </a:lnTo>
                    <a:lnTo>
                      <a:pt x="499" y="0"/>
                    </a:lnTo>
                    <a:lnTo>
                      <a:pt x="185" y="570"/>
                    </a:lnTo>
                    <a:lnTo>
                      <a:pt x="80" y="669"/>
                    </a:lnTo>
                    <a:lnTo>
                      <a:pt x="0" y="760"/>
                    </a:lnTo>
                    <a:lnTo>
                      <a:pt x="130" y="902"/>
                    </a:lnTo>
                    <a:lnTo>
                      <a:pt x="142" y="856"/>
                    </a:lnTo>
                    <a:lnTo>
                      <a:pt x="185" y="822"/>
                    </a:lnTo>
                    <a:lnTo>
                      <a:pt x="315" y="902"/>
                    </a:lnTo>
                    <a:lnTo>
                      <a:pt x="394" y="959"/>
                    </a:lnTo>
                    <a:lnTo>
                      <a:pt x="508" y="937"/>
                    </a:lnTo>
                    <a:lnTo>
                      <a:pt x="667" y="785"/>
                    </a:lnTo>
                    <a:lnTo>
                      <a:pt x="757" y="669"/>
                    </a:lnTo>
                    <a:lnTo>
                      <a:pt x="757" y="601"/>
                    </a:lnTo>
                    <a:lnTo>
                      <a:pt x="817" y="550"/>
                    </a:lnTo>
                    <a:lnTo>
                      <a:pt x="874" y="576"/>
                    </a:lnTo>
                    <a:lnTo>
                      <a:pt x="933" y="516"/>
                    </a:lnTo>
                    <a:lnTo>
                      <a:pt x="951" y="45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11">
                <a:extLst>
                  <a:ext uri="{FF2B5EF4-FFF2-40B4-BE49-F238E27FC236}">
                    <a16:creationId xmlns:a16="http://schemas.microsoft.com/office/drawing/2014/main" id="{0CE16806-BDC3-4DC2-BD1D-255241FC3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0325" y="3678238"/>
                <a:ext cx="401638" cy="523875"/>
              </a:xfrm>
              <a:custGeom>
                <a:avLst/>
                <a:gdLst>
                  <a:gd name="T0" fmla="*/ 2147483646 w 1012"/>
                  <a:gd name="T1" fmla="*/ 2147483646 h 1316"/>
                  <a:gd name="T2" fmla="*/ 2147483646 w 1012"/>
                  <a:gd name="T3" fmla="*/ 2147483646 h 1316"/>
                  <a:gd name="T4" fmla="*/ 2147483646 w 1012"/>
                  <a:gd name="T5" fmla="*/ 2147483646 h 1316"/>
                  <a:gd name="T6" fmla="*/ 2147483646 w 1012"/>
                  <a:gd name="T7" fmla="*/ 2147483646 h 1316"/>
                  <a:gd name="T8" fmla="*/ 2147483646 w 1012"/>
                  <a:gd name="T9" fmla="*/ 2147483646 h 1316"/>
                  <a:gd name="T10" fmla="*/ 2147483646 w 1012"/>
                  <a:gd name="T11" fmla="*/ 2147483646 h 1316"/>
                  <a:gd name="T12" fmla="*/ 2147483646 w 1012"/>
                  <a:gd name="T13" fmla="*/ 2147483646 h 1316"/>
                  <a:gd name="T14" fmla="*/ 2147483646 w 1012"/>
                  <a:gd name="T15" fmla="*/ 2147483646 h 1316"/>
                  <a:gd name="T16" fmla="*/ 2147483646 w 1012"/>
                  <a:gd name="T17" fmla="*/ 2147483646 h 1316"/>
                  <a:gd name="T18" fmla="*/ 2147483646 w 1012"/>
                  <a:gd name="T19" fmla="*/ 0 h 1316"/>
                  <a:gd name="T20" fmla="*/ 2147483646 w 1012"/>
                  <a:gd name="T21" fmla="*/ 2147483646 h 1316"/>
                  <a:gd name="T22" fmla="*/ 2147483646 w 1012"/>
                  <a:gd name="T23" fmla="*/ 2147483646 h 1316"/>
                  <a:gd name="T24" fmla="*/ 2147483646 w 1012"/>
                  <a:gd name="T25" fmla="*/ 2147483646 h 1316"/>
                  <a:gd name="T26" fmla="*/ 2147483646 w 1012"/>
                  <a:gd name="T27" fmla="*/ 2147483646 h 1316"/>
                  <a:gd name="T28" fmla="*/ 0 w 1012"/>
                  <a:gd name="T29" fmla="*/ 2147483646 h 1316"/>
                  <a:gd name="T30" fmla="*/ 2147483646 w 1012"/>
                  <a:gd name="T31" fmla="*/ 2147483646 h 1316"/>
                  <a:gd name="T32" fmla="*/ 2147483646 w 1012"/>
                  <a:gd name="T33" fmla="*/ 2147483646 h 1316"/>
                  <a:gd name="T34" fmla="*/ 2147483646 w 1012"/>
                  <a:gd name="T35" fmla="*/ 2147483646 h 1316"/>
                  <a:gd name="T36" fmla="*/ 2147483646 w 1012"/>
                  <a:gd name="T37" fmla="*/ 2147483646 h 1316"/>
                  <a:gd name="T38" fmla="*/ 2147483646 w 1012"/>
                  <a:gd name="T39" fmla="*/ 2147483646 h 131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12"/>
                  <a:gd name="T61" fmla="*/ 0 h 1316"/>
                  <a:gd name="T62" fmla="*/ 1012 w 1012"/>
                  <a:gd name="T63" fmla="*/ 1316 h 131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12" h="1316">
                    <a:moveTo>
                      <a:pt x="1010" y="868"/>
                    </a:moveTo>
                    <a:lnTo>
                      <a:pt x="975" y="762"/>
                    </a:lnTo>
                    <a:lnTo>
                      <a:pt x="1012" y="712"/>
                    </a:lnTo>
                    <a:lnTo>
                      <a:pt x="987" y="626"/>
                    </a:lnTo>
                    <a:lnTo>
                      <a:pt x="941" y="564"/>
                    </a:lnTo>
                    <a:lnTo>
                      <a:pt x="890" y="519"/>
                    </a:lnTo>
                    <a:lnTo>
                      <a:pt x="828" y="485"/>
                    </a:lnTo>
                    <a:lnTo>
                      <a:pt x="722" y="395"/>
                    </a:lnTo>
                    <a:lnTo>
                      <a:pt x="661" y="26"/>
                    </a:lnTo>
                    <a:lnTo>
                      <a:pt x="445" y="0"/>
                    </a:lnTo>
                    <a:lnTo>
                      <a:pt x="232" y="26"/>
                    </a:lnTo>
                    <a:lnTo>
                      <a:pt x="243" y="360"/>
                    </a:lnTo>
                    <a:lnTo>
                      <a:pt x="116" y="408"/>
                    </a:lnTo>
                    <a:lnTo>
                      <a:pt x="28" y="598"/>
                    </a:lnTo>
                    <a:lnTo>
                      <a:pt x="0" y="709"/>
                    </a:lnTo>
                    <a:lnTo>
                      <a:pt x="195" y="817"/>
                    </a:lnTo>
                    <a:lnTo>
                      <a:pt x="229" y="1112"/>
                    </a:lnTo>
                    <a:lnTo>
                      <a:pt x="371" y="1188"/>
                    </a:lnTo>
                    <a:lnTo>
                      <a:pt x="547" y="1316"/>
                    </a:lnTo>
                    <a:lnTo>
                      <a:pt x="1010" y="86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12">
                <a:extLst>
                  <a:ext uri="{FF2B5EF4-FFF2-40B4-BE49-F238E27FC236}">
                    <a16:creationId xmlns:a16="http://schemas.microsoft.com/office/drawing/2014/main" id="{CBB908A5-759E-466B-BE3D-780338D3A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8763" y="3916251"/>
                <a:ext cx="584200" cy="538162"/>
              </a:xfrm>
              <a:custGeom>
                <a:avLst/>
                <a:gdLst>
                  <a:gd name="T0" fmla="*/ 2147483646 w 1473"/>
                  <a:gd name="T1" fmla="*/ 2147483646 h 1354"/>
                  <a:gd name="T2" fmla="*/ 2147483646 w 1473"/>
                  <a:gd name="T3" fmla="*/ 2147483646 h 1354"/>
                  <a:gd name="T4" fmla="*/ 2147483646 w 1473"/>
                  <a:gd name="T5" fmla="*/ 0 h 1354"/>
                  <a:gd name="T6" fmla="*/ 2147483646 w 1473"/>
                  <a:gd name="T7" fmla="*/ 2147483646 h 1354"/>
                  <a:gd name="T8" fmla="*/ 2147483646 w 1473"/>
                  <a:gd name="T9" fmla="*/ 2147483646 h 1354"/>
                  <a:gd name="T10" fmla="*/ 0 w 1473"/>
                  <a:gd name="T11" fmla="*/ 2147483646 h 1354"/>
                  <a:gd name="T12" fmla="*/ 2147483646 w 1473"/>
                  <a:gd name="T13" fmla="*/ 2147483646 h 1354"/>
                  <a:gd name="T14" fmla="*/ 2147483646 w 1473"/>
                  <a:gd name="T15" fmla="*/ 2147483646 h 1354"/>
                  <a:gd name="T16" fmla="*/ 2147483646 w 1473"/>
                  <a:gd name="T17" fmla="*/ 2147483646 h 1354"/>
                  <a:gd name="T18" fmla="*/ 2147483646 w 1473"/>
                  <a:gd name="T19" fmla="*/ 2147483646 h 1354"/>
                  <a:gd name="T20" fmla="*/ 2147483646 w 1473"/>
                  <a:gd name="T21" fmla="*/ 2147483646 h 1354"/>
                  <a:gd name="T22" fmla="*/ 2147483646 w 1473"/>
                  <a:gd name="T23" fmla="*/ 2147483646 h 1354"/>
                  <a:gd name="T24" fmla="*/ 2147483646 w 1473"/>
                  <a:gd name="T25" fmla="*/ 2147483646 h 1354"/>
                  <a:gd name="T26" fmla="*/ 2147483646 w 1473"/>
                  <a:gd name="T27" fmla="*/ 2147483646 h 1354"/>
                  <a:gd name="T28" fmla="*/ 2147483646 w 1473"/>
                  <a:gd name="T29" fmla="*/ 2147483646 h 1354"/>
                  <a:gd name="T30" fmla="*/ 2147483646 w 1473"/>
                  <a:gd name="T31" fmla="*/ 2147483646 h 1354"/>
                  <a:gd name="T32" fmla="*/ 2147483646 w 1473"/>
                  <a:gd name="T33" fmla="*/ 2147483646 h 1354"/>
                  <a:gd name="T34" fmla="*/ 2147483646 w 1473"/>
                  <a:gd name="T35" fmla="*/ 2147483646 h 1354"/>
                  <a:gd name="T36" fmla="*/ 2147483646 w 1473"/>
                  <a:gd name="T37" fmla="*/ 2147483646 h 1354"/>
                  <a:gd name="T38" fmla="*/ 2147483646 w 1473"/>
                  <a:gd name="T39" fmla="*/ 2147483646 h 1354"/>
                  <a:gd name="T40" fmla="*/ 2147483646 w 1473"/>
                  <a:gd name="T41" fmla="*/ 2147483646 h 1354"/>
                  <a:gd name="T42" fmla="*/ 2147483646 w 1473"/>
                  <a:gd name="T43" fmla="*/ 2147483646 h 1354"/>
                  <a:gd name="T44" fmla="*/ 2147483646 w 1473"/>
                  <a:gd name="T45" fmla="*/ 2147483646 h 1354"/>
                  <a:gd name="T46" fmla="*/ 2147483646 w 1473"/>
                  <a:gd name="T47" fmla="*/ 2147483646 h 1354"/>
                  <a:gd name="T48" fmla="*/ 2147483646 w 1473"/>
                  <a:gd name="T49" fmla="*/ 2147483646 h 13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73"/>
                  <a:gd name="T76" fmla="*/ 0 h 1354"/>
                  <a:gd name="T77" fmla="*/ 1473 w 1473"/>
                  <a:gd name="T78" fmla="*/ 1354 h 13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73" h="1354">
                    <a:moveTo>
                      <a:pt x="1437" y="523"/>
                    </a:moveTo>
                    <a:lnTo>
                      <a:pt x="993" y="35"/>
                    </a:lnTo>
                    <a:lnTo>
                      <a:pt x="835" y="0"/>
                    </a:lnTo>
                    <a:lnTo>
                      <a:pt x="509" y="262"/>
                    </a:lnTo>
                    <a:lnTo>
                      <a:pt x="46" y="710"/>
                    </a:lnTo>
                    <a:lnTo>
                      <a:pt x="0" y="787"/>
                    </a:lnTo>
                    <a:lnTo>
                      <a:pt x="26" y="817"/>
                    </a:lnTo>
                    <a:lnTo>
                      <a:pt x="180" y="963"/>
                    </a:lnTo>
                    <a:lnTo>
                      <a:pt x="247" y="985"/>
                    </a:lnTo>
                    <a:lnTo>
                      <a:pt x="383" y="1093"/>
                    </a:lnTo>
                    <a:lnTo>
                      <a:pt x="464" y="1060"/>
                    </a:lnTo>
                    <a:lnTo>
                      <a:pt x="551" y="1039"/>
                    </a:lnTo>
                    <a:lnTo>
                      <a:pt x="596" y="1076"/>
                    </a:lnTo>
                    <a:lnTo>
                      <a:pt x="625" y="1107"/>
                    </a:lnTo>
                    <a:lnTo>
                      <a:pt x="693" y="1153"/>
                    </a:lnTo>
                    <a:lnTo>
                      <a:pt x="752" y="1159"/>
                    </a:lnTo>
                    <a:lnTo>
                      <a:pt x="789" y="1161"/>
                    </a:lnTo>
                    <a:lnTo>
                      <a:pt x="815" y="1206"/>
                    </a:lnTo>
                    <a:lnTo>
                      <a:pt x="821" y="1257"/>
                    </a:lnTo>
                    <a:lnTo>
                      <a:pt x="821" y="1354"/>
                    </a:lnTo>
                    <a:lnTo>
                      <a:pt x="1331" y="1064"/>
                    </a:lnTo>
                    <a:lnTo>
                      <a:pt x="1376" y="1044"/>
                    </a:lnTo>
                    <a:lnTo>
                      <a:pt x="1391" y="827"/>
                    </a:lnTo>
                    <a:lnTo>
                      <a:pt x="1473" y="608"/>
                    </a:lnTo>
                    <a:lnTo>
                      <a:pt x="1437" y="523"/>
                    </a:lnTo>
                    <a:close/>
                  </a:path>
                </a:pathLst>
              </a:custGeom>
              <a:solidFill>
                <a:srgbClr val="6CA485"/>
              </a:solidFill>
              <a:ln w="165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113">
                <a:extLst>
                  <a:ext uri="{FF2B5EF4-FFF2-40B4-BE49-F238E27FC236}">
                    <a16:creationId xmlns:a16="http://schemas.microsoft.com/office/drawing/2014/main" id="{5D8B396A-93A4-4AFA-8195-733C5BD42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575" y="4302125"/>
                <a:ext cx="436563" cy="458788"/>
              </a:xfrm>
              <a:custGeom>
                <a:avLst/>
                <a:gdLst>
                  <a:gd name="T0" fmla="*/ 2147483646 w 1100"/>
                  <a:gd name="T1" fmla="*/ 2147483646 h 1157"/>
                  <a:gd name="T2" fmla="*/ 2147483646 w 1100"/>
                  <a:gd name="T3" fmla="*/ 2147483646 h 1157"/>
                  <a:gd name="T4" fmla="*/ 2147483646 w 1100"/>
                  <a:gd name="T5" fmla="*/ 2147483646 h 1157"/>
                  <a:gd name="T6" fmla="*/ 2147483646 w 1100"/>
                  <a:gd name="T7" fmla="*/ 2147483646 h 1157"/>
                  <a:gd name="T8" fmla="*/ 2147483646 w 1100"/>
                  <a:gd name="T9" fmla="*/ 2147483646 h 1157"/>
                  <a:gd name="T10" fmla="*/ 2147483646 w 1100"/>
                  <a:gd name="T11" fmla="*/ 2147483646 h 1157"/>
                  <a:gd name="T12" fmla="*/ 2147483646 w 1100"/>
                  <a:gd name="T13" fmla="*/ 2147483646 h 1157"/>
                  <a:gd name="T14" fmla="*/ 2147483646 w 1100"/>
                  <a:gd name="T15" fmla="*/ 2147483646 h 1157"/>
                  <a:gd name="T16" fmla="*/ 2147483646 w 1100"/>
                  <a:gd name="T17" fmla="*/ 2147483646 h 1157"/>
                  <a:gd name="T18" fmla="*/ 2147483646 w 1100"/>
                  <a:gd name="T19" fmla="*/ 2147483646 h 1157"/>
                  <a:gd name="T20" fmla="*/ 2147483646 w 1100"/>
                  <a:gd name="T21" fmla="*/ 2147483646 h 1157"/>
                  <a:gd name="T22" fmla="*/ 2147483646 w 1100"/>
                  <a:gd name="T23" fmla="*/ 2147483646 h 1157"/>
                  <a:gd name="T24" fmla="*/ 2147483646 w 1100"/>
                  <a:gd name="T25" fmla="*/ 2147483646 h 1157"/>
                  <a:gd name="T26" fmla="*/ 2147483646 w 1100"/>
                  <a:gd name="T27" fmla="*/ 2147483646 h 1157"/>
                  <a:gd name="T28" fmla="*/ 2147483646 w 1100"/>
                  <a:gd name="T29" fmla="*/ 2147483646 h 1157"/>
                  <a:gd name="T30" fmla="*/ 2147483646 w 1100"/>
                  <a:gd name="T31" fmla="*/ 2147483646 h 1157"/>
                  <a:gd name="T32" fmla="*/ 2147483646 w 1100"/>
                  <a:gd name="T33" fmla="*/ 0 h 1157"/>
                  <a:gd name="T34" fmla="*/ 2147483646 w 1100"/>
                  <a:gd name="T35" fmla="*/ 2147483646 h 1157"/>
                  <a:gd name="T36" fmla="*/ 2147483646 w 1100"/>
                  <a:gd name="T37" fmla="*/ 2147483646 h 1157"/>
                  <a:gd name="T38" fmla="*/ 2147483646 w 1100"/>
                  <a:gd name="T39" fmla="*/ 2147483646 h 1157"/>
                  <a:gd name="T40" fmla="*/ 2147483646 w 1100"/>
                  <a:gd name="T41" fmla="*/ 2147483646 h 1157"/>
                  <a:gd name="T42" fmla="*/ 2147483646 w 1100"/>
                  <a:gd name="T43" fmla="*/ 2147483646 h 1157"/>
                  <a:gd name="T44" fmla="*/ 2147483646 w 1100"/>
                  <a:gd name="T45" fmla="*/ 2147483646 h 1157"/>
                  <a:gd name="T46" fmla="*/ 0 w 1100"/>
                  <a:gd name="T47" fmla="*/ 2147483646 h 1157"/>
                  <a:gd name="T48" fmla="*/ 2147483646 w 1100"/>
                  <a:gd name="T49" fmla="*/ 2147483646 h 1157"/>
                  <a:gd name="T50" fmla="*/ 2147483646 w 1100"/>
                  <a:gd name="T51" fmla="*/ 2147483646 h 1157"/>
                  <a:gd name="T52" fmla="*/ 2147483646 w 1100"/>
                  <a:gd name="T53" fmla="*/ 2147483646 h 1157"/>
                  <a:gd name="T54" fmla="*/ 2147483646 w 1100"/>
                  <a:gd name="T55" fmla="*/ 2147483646 h 1157"/>
                  <a:gd name="T56" fmla="*/ 2147483646 w 1100"/>
                  <a:gd name="T57" fmla="*/ 2147483646 h 1157"/>
                  <a:gd name="T58" fmla="*/ 2147483646 w 1100"/>
                  <a:gd name="T59" fmla="*/ 2147483646 h 115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00"/>
                  <a:gd name="T91" fmla="*/ 0 h 1157"/>
                  <a:gd name="T92" fmla="*/ 1100 w 1100"/>
                  <a:gd name="T93" fmla="*/ 1157 h 115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00" h="1157">
                    <a:moveTo>
                      <a:pt x="675" y="1157"/>
                    </a:moveTo>
                    <a:lnTo>
                      <a:pt x="837" y="873"/>
                    </a:lnTo>
                    <a:lnTo>
                      <a:pt x="934" y="697"/>
                    </a:lnTo>
                    <a:lnTo>
                      <a:pt x="1100" y="610"/>
                    </a:lnTo>
                    <a:lnTo>
                      <a:pt x="1084" y="391"/>
                    </a:lnTo>
                    <a:lnTo>
                      <a:pt x="1084" y="294"/>
                    </a:lnTo>
                    <a:lnTo>
                      <a:pt x="1078" y="243"/>
                    </a:lnTo>
                    <a:lnTo>
                      <a:pt x="1052" y="198"/>
                    </a:lnTo>
                    <a:lnTo>
                      <a:pt x="1015" y="196"/>
                    </a:lnTo>
                    <a:lnTo>
                      <a:pt x="956" y="190"/>
                    </a:lnTo>
                    <a:lnTo>
                      <a:pt x="888" y="144"/>
                    </a:lnTo>
                    <a:lnTo>
                      <a:pt x="859" y="113"/>
                    </a:lnTo>
                    <a:lnTo>
                      <a:pt x="814" y="76"/>
                    </a:lnTo>
                    <a:lnTo>
                      <a:pt x="727" y="97"/>
                    </a:lnTo>
                    <a:lnTo>
                      <a:pt x="646" y="130"/>
                    </a:lnTo>
                    <a:lnTo>
                      <a:pt x="510" y="22"/>
                    </a:lnTo>
                    <a:lnTo>
                      <a:pt x="443" y="0"/>
                    </a:lnTo>
                    <a:lnTo>
                      <a:pt x="425" y="59"/>
                    </a:lnTo>
                    <a:lnTo>
                      <a:pt x="366" y="119"/>
                    </a:lnTo>
                    <a:lnTo>
                      <a:pt x="309" y="93"/>
                    </a:lnTo>
                    <a:lnTo>
                      <a:pt x="249" y="144"/>
                    </a:lnTo>
                    <a:lnTo>
                      <a:pt x="249" y="212"/>
                    </a:lnTo>
                    <a:lnTo>
                      <a:pt x="159" y="328"/>
                    </a:lnTo>
                    <a:lnTo>
                      <a:pt x="0" y="480"/>
                    </a:lnTo>
                    <a:lnTo>
                      <a:pt x="62" y="567"/>
                    </a:lnTo>
                    <a:lnTo>
                      <a:pt x="79" y="672"/>
                    </a:lnTo>
                    <a:lnTo>
                      <a:pt x="74" y="823"/>
                    </a:lnTo>
                    <a:lnTo>
                      <a:pt x="99" y="973"/>
                    </a:lnTo>
                    <a:lnTo>
                      <a:pt x="133" y="1137"/>
                    </a:lnTo>
                    <a:lnTo>
                      <a:pt x="675" y="1157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114">
                <a:extLst>
                  <a:ext uri="{FF2B5EF4-FFF2-40B4-BE49-F238E27FC236}">
                    <a16:creationId xmlns:a16="http://schemas.microsoft.com/office/drawing/2014/main" id="{A0F17339-A26B-4232-8B2D-5904C09038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275" y="4333875"/>
                <a:ext cx="512763" cy="428625"/>
              </a:xfrm>
              <a:custGeom>
                <a:avLst/>
                <a:gdLst>
                  <a:gd name="T0" fmla="*/ 2147483646 w 1291"/>
                  <a:gd name="T1" fmla="*/ 2147483646 h 1082"/>
                  <a:gd name="T2" fmla="*/ 2147483646 w 1291"/>
                  <a:gd name="T3" fmla="*/ 2147483646 h 1082"/>
                  <a:gd name="T4" fmla="*/ 2147483646 w 1291"/>
                  <a:gd name="T5" fmla="*/ 0 h 1082"/>
                  <a:gd name="T6" fmla="*/ 2147483646 w 1291"/>
                  <a:gd name="T7" fmla="*/ 2147483646 h 1082"/>
                  <a:gd name="T8" fmla="*/ 2147483646 w 1291"/>
                  <a:gd name="T9" fmla="*/ 2147483646 h 1082"/>
                  <a:gd name="T10" fmla="*/ 2147483646 w 1291"/>
                  <a:gd name="T11" fmla="*/ 2147483646 h 1082"/>
                  <a:gd name="T12" fmla="*/ 2147483646 w 1291"/>
                  <a:gd name="T13" fmla="*/ 2147483646 h 1082"/>
                  <a:gd name="T14" fmla="*/ 2147483646 w 1291"/>
                  <a:gd name="T15" fmla="*/ 2147483646 h 1082"/>
                  <a:gd name="T16" fmla="*/ 0 w 1291"/>
                  <a:gd name="T17" fmla="*/ 2147483646 h 1082"/>
                  <a:gd name="T18" fmla="*/ 2147483646 w 1291"/>
                  <a:gd name="T19" fmla="*/ 2147483646 h 1082"/>
                  <a:gd name="T20" fmla="*/ 2147483646 w 1291"/>
                  <a:gd name="T21" fmla="*/ 2147483646 h 1082"/>
                  <a:gd name="T22" fmla="*/ 2147483646 w 1291"/>
                  <a:gd name="T23" fmla="*/ 2147483646 h 1082"/>
                  <a:gd name="T24" fmla="*/ 2147483646 w 1291"/>
                  <a:gd name="T25" fmla="*/ 2147483646 h 1082"/>
                  <a:gd name="T26" fmla="*/ 2147483646 w 1291"/>
                  <a:gd name="T27" fmla="*/ 2147483646 h 1082"/>
                  <a:gd name="T28" fmla="*/ 2147483646 w 1291"/>
                  <a:gd name="T29" fmla="*/ 2147483646 h 1082"/>
                  <a:gd name="T30" fmla="*/ 2147483646 w 1291"/>
                  <a:gd name="T31" fmla="*/ 2147483646 h 108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291"/>
                  <a:gd name="T49" fmla="*/ 0 h 1082"/>
                  <a:gd name="T50" fmla="*/ 1291 w 1291"/>
                  <a:gd name="T51" fmla="*/ 1082 h 108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291" h="1082">
                    <a:moveTo>
                      <a:pt x="1086" y="38"/>
                    </a:moveTo>
                    <a:lnTo>
                      <a:pt x="1007" y="91"/>
                    </a:lnTo>
                    <a:lnTo>
                      <a:pt x="964" y="0"/>
                    </a:lnTo>
                    <a:lnTo>
                      <a:pt x="919" y="20"/>
                    </a:lnTo>
                    <a:lnTo>
                      <a:pt x="409" y="310"/>
                    </a:lnTo>
                    <a:lnTo>
                      <a:pt x="425" y="529"/>
                    </a:lnTo>
                    <a:lnTo>
                      <a:pt x="259" y="616"/>
                    </a:lnTo>
                    <a:lnTo>
                      <a:pt x="162" y="792"/>
                    </a:lnTo>
                    <a:lnTo>
                      <a:pt x="0" y="1076"/>
                    </a:lnTo>
                    <a:lnTo>
                      <a:pt x="1291" y="1082"/>
                    </a:lnTo>
                    <a:lnTo>
                      <a:pt x="1047" y="742"/>
                    </a:lnTo>
                    <a:lnTo>
                      <a:pt x="1047" y="659"/>
                    </a:lnTo>
                    <a:lnTo>
                      <a:pt x="1058" y="580"/>
                    </a:lnTo>
                    <a:lnTo>
                      <a:pt x="1015" y="529"/>
                    </a:lnTo>
                    <a:lnTo>
                      <a:pt x="979" y="470"/>
                    </a:lnTo>
                    <a:lnTo>
                      <a:pt x="1086" y="38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115">
                <a:extLst>
                  <a:ext uri="{FF2B5EF4-FFF2-40B4-BE49-F238E27FC236}">
                    <a16:creationId xmlns:a16="http://schemas.microsoft.com/office/drawing/2014/main" id="{7935721E-017A-4FEE-9C3B-5B789934C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1213" y="4338638"/>
                <a:ext cx="423862" cy="423862"/>
              </a:xfrm>
              <a:custGeom>
                <a:avLst/>
                <a:gdLst>
                  <a:gd name="T0" fmla="*/ 2147483646 w 1070"/>
                  <a:gd name="T1" fmla="*/ 2147483646 h 1070"/>
                  <a:gd name="T2" fmla="*/ 2147483646 w 1070"/>
                  <a:gd name="T3" fmla="*/ 2147483646 h 1070"/>
                  <a:gd name="T4" fmla="*/ 2147483646 w 1070"/>
                  <a:gd name="T5" fmla="*/ 2147483646 h 1070"/>
                  <a:gd name="T6" fmla="*/ 2147483646 w 1070"/>
                  <a:gd name="T7" fmla="*/ 2147483646 h 1070"/>
                  <a:gd name="T8" fmla="*/ 2147483646 w 1070"/>
                  <a:gd name="T9" fmla="*/ 2147483646 h 1070"/>
                  <a:gd name="T10" fmla="*/ 2147483646 w 1070"/>
                  <a:gd name="T11" fmla="*/ 2147483646 h 1070"/>
                  <a:gd name="T12" fmla="*/ 2147483646 w 1070"/>
                  <a:gd name="T13" fmla="*/ 2147483646 h 1070"/>
                  <a:gd name="T14" fmla="*/ 2147483646 w 1070"/>
                  <a:gd name="T15" fmla="*/ 2147483646 h 1070"/>
                  <a:gd name="T16" fmla="*/ 2147483646 w 1070"/>
                  <a:gd name="T17" fmla="*/ 0 h 1070"/>
                  <a:gd name="T18" fmla="*/ 2147483646 w 1070"/>
                  <a:gd name="T19" fmla="*/ 2147483646 h 1070"/>
                  <a:gd name="T20" fmla="*/ 2147483646 w 1070"/>
                  <a:gd name="T21" fmla="*/ 2147483646 h 1070"/>
                  <a:gd name="T22" fmla="*/ 2147483646 w 1070"/>
                  <a:gd name="T23" fmla="*/ 0 h 1070"/>
                  <a:gd name="T24" fmla="*/ 2147483646 w 1070"/>
                  <a:gd name="T25" fmla="*/ 2147483646 h 1070"/>
                  <a:gd name="T26" fmla="*/ 0 w 1070"/>
                  <a:gd name="T27" fmla="*/ 2147483646 h 1070"/>
                  <a:gd name="T28" fmla="*/ 2147483646 w 1070"/>
                  <a:gd name="T29" fmla="*/ 2147483646 h 1070"/>
                  <a:gd name="T30" fmla="*/ 2147483646 w 1070"/>
                  <a:gd name="T31" fmla="*/ 2147483646 h 1070"/>
                  <a:gd name="T32" fmla="*/ 2147483646 w 1070"/>
                  <a:gd name="T33" fmla="*/ 2147483646 h 1070"/>
                  <a:gd name="T34" fmla="*/ 2147483646 w 1070"/>
                  <a:gd name="T35" fmla="*/ 2147483646 h 1070"/>
                  <a:gd name="T36" fmla="*/ 2147483646 w 1070"/>
                  <a:gd name="T37" fmla="*/ 2147483646 h 1070"/>
                  <a:gd name="T38" fmla="*/ 2147483646 w 1070"/>
                  <a:gd name="T39" fmla="*/ 2147483646 h 107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70"/>
                  <a:gd name="T61" fmla="*/ 0 h 1070"/>
                  <a:gd name="T62" fmla="*/ 1070 w 1070"/>
                  <a:gd name="T63" fmla="*/ 1070 h 107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70" h="1070">
                    <a:moveTo>
                      <a:pt x="999" y="1064"/>
                    </a:moveTo>
                    <a:lnTo>
                      <a:pt x="950" y="922"/>
                    </a:lnTo>
                    <a:lnTo>
                      <a:pt x="1070" y="775"/>
                    </a:lnTo>
                    <a:lnTo>
                      <a:pt x="893" y="568"/>
                    </a:lnTo>
                    <a:lnTo>
                      <a:pt x="814" y="448"/>
                    </a:lnTo>
                    <a:lnTo>
                      <a:pt x="661" y="201"/>
                    </a:lnTo>
                    <a:lnTo>
                      <a:pt x="612" y="168"/>
                    </a:lnTo>
                    <a:lnTo>
                      <a:pt x="599" y="63"/>
                    </a:lnTo>
                    <a:lnTo>
                      <a:pt x="525" y="0"/>
                    </a:lnTo>
                    <a:lnTo>
                      <a:pt x="480" y="43"/>
                    </a:lnTo>
                    <a:lnTo>
                      <a:pt x="233" y="43"/>
                    </a:lnTo>
                    <a:lnTo>
                      <a:pt x="170" y="0"/>
                    </a:lnTo>
                    <a:lnTo>
                      <a:pt x="107" y="26"/>
                    </a:lnTo>
                    <a:lnTo>
                      <a:pt x="0" y="458"/>
                    </a:lnTo>
                    <a:lnTo>
                      <a:pt x="36" y="517"/>
                    </a:lnTo>
                    <a:lnTo>
                      <a:pt x="79" y="568"/>
                    </a:lnTo>
                    <a:lnTo>
                      <a:pt x="68" y="647"/>
                    </a:lnTo>
                    <a:lnTo>
                      <a:pt x="68" y="730"/>
                    </a:lnTo>
                    <a:lnTo>
                      <a:pt x="312" y="1070"/>
                    </a:lnTo>
                    <a:lnTo>
                      <a:pt x="999" y="1064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116">
                <a:extLst>
                  <a:ext uri="{FF2B5EF4-FFF2-40B4-BE49-F238E27FC236}">
                    <a16:creationId xmlns:a16="http://schemas.microsoft.com/office/drawing/2014/main" id="{36EDF6E3-8E6C-4B4A-A3B6-CAA641D66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4863" y="3933825"/>
                <a:ext cx="444500" cy="436563"/>
              </a:xfrm>
              <a:custGeom>
                <a:avLst/>
                <a:gdLst>
                  <a:gd name="T0" fmla="*/ 2147483646 w 1119"/>
                  <a:gd name="T1" fmla="*/ 2147483646 h 1100"/>
                  <a:gd name="T2" fmla="*/ 2147483646 w 1119"/>
                  <a:gd name="T3" fmla="*/ 2147483646 h 1100"/>
                  <a:gd name="T4" fmla="*/ 2147483646 w 1119"/>
                  <a:gd name="T5" fmla="*/ 2147483646 h 1100"/>
                  <a:gd name="T6" fmla="*/ 2147483646 w 1119"/>
                  <a:gd name="T7" fmla="*/ 2147483646 h 1100"/>
                  <a:gd name="T8" fmla="*/ 2147483646 w 1119"/>
                  <a:gd name="T9" fmla="*/ 2147483646 h 1100"/>
                  <a:gd name="T10" fmla="*/ 2147483646 w 1119"/>
                  <a:gd name="T11" fmla="*/ 2147483646 h 1100"/>
                  <a:gd name="T12" fmla="*/ 2147483646 w 1119"/>
                  <a:gd name="T13" fmla="*/ 0 h 1100"/>
                  <a:gd name="T14" fmla="*/ 2147483646 w 1119"/>
                  <a:gd name="T15" fmla="*/ 2147483646 h 1100"/>
                  <a:gd name="T16" fmla="*/ 2147483646 w 1119"/>
                  <a:gd name="T17" fmla="*/ 2147483646 h 1100"/>
                  <a:gd name="T18" fmla="*/ 2147483646 w 1119"/>
                  <a:gd name="T19" fmla="*/ 2147483646 h 1100"/>
                  <a:gd name="T20" fmla="*/ 2147483646 w 1119"/>
                  <a:gd name="T21" fmla="*/ 2147483646 h 1100"/>
                  <a:gd name="T22" fmla="*/ 2147483646 w 1119"/>
                  <a:gd name="T23" fmla="*/ 2147483646 h 1100"/>
                  <a:gd name="T24" fmla="*/ 2147483646 w 1119"/>
                  <a:gd name="T25" fmla="*/ 2147483646 h 1100"/>
                  <a:gd name="T26" fmla="*/ 2147483646 w 1119"/>
                  <a:gd name="T27" fmla="*/ 2147483646 h 1100"/>
                  <a:gd name="T28" fmla="*/ 2147483646 w 1119"/>
                  <a:gd name="T29" fmla="*/ 2147483646 h 1100"/>
                  <a:gd name="T30" fmla="*/ 0 w 1119"/>
                  <a:gd name="T31" fmla="*/ 2147483646 h 1100"/>
                  <a:gd name="T32" fmla="*/ 2147483646 w 1119"/>
                  <a:gd name="T33" fmla="*/ 2147483646 h 1100"/>
                  <a:gd name="T34" fmla="*/ 2147483646 w 1119"/>
                  <a:gd name="T35" fmla="*/ 2147483646 h 1100"/>
                  <a:gd name="T36" fmla="*/ 2147483646 w 1119"/>
                  <a:gd name="T37" fmla="*/ 2147483646 h 1100"/>
                  <a:gd name="T38" fmla="*/ 2147483646 w 1119"/>
                  <a:gd name="T39" fmla="*/ 2147483646 h 1100"/>
                  <a:gd name="T40" fmla="*/ 2147483646 w 1119"/>
                  <a:gd name="T41" fmla="*/ 2147483646 h 1100"/>
                  <a:gd name="T42" fmla="*/ 2147483646 w 1119"/>
                  <a:gd name="T43" fmla="*/ 2147483646 h 1100"/>
                  <a:gd name="T44" fmla="*/ 2147483646 w 1119"/>
                  <a:gd name="T45" fmla="*/ 2147483646 h 1100"/>
                  <a:gd name="T46" fmla="*/ 2147483646 w 1119"/>
                  <a:gd name="T47" fmla="*/ 2147483646 h 1100"/>
                  <a:gd name="T48" fmla="*/ 2147483646 w 1119"/>
                  <a:gd name="T49" fmla="*/ 2147483646 h 1100"/>
                  <a:gd name="T50" fmla="*/ 2147483646 w 1119"/>
                  <a:gd name="T51" fmla="*/ 2147483646 h 1100"/>
                  <a:gd name="T52" fmla="*/ 2147483646 w 1119"/>
                  <a:gd name="T53" fmla="*/ 2147483646 h 110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119"/>
                  <a:gd name="T82" fmla="*/ 0 h 1100"/>
                  <a:gd name="T83" fmla="*/ 1119 w 1119"/>
                  <a:gd name="T84" fmla="*/ 1100 h 110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119" h="1100">
                    <a:moveTo>
                      <a:pt x="1107" y="715"/>
                    </a:moveTo>
                    <a:lnTo>
                      <a:pt x="1119" y="539"/>
                    </a:lnTo>
                    <a:lnTo>
                      <a:pt x="872" y="403"/>
                    </a:lnTo>
                    <a:lnTo>
                      <a:pt x="900" y="334"/>
                    </a:lnTo>
                    <a:lnTo>
                      <a:pt x="920" y="207"/>
                    </a:lnTo>
                    <a:lnTo>
                      <a:pt x="645" y="159"/>
                    </a:lnTo>
                    <a:lnTo>
                      <a:pt x="509" y="0"/>
                    </a:lnTo>
                    <a:lnTo>
                      <a:pt x="389" y="40"/>
                    </a:lnTo>
                    <a:lnTo>
                      <a:pt x="298" y="107"/>
                    </a:lnTo>
                    <a:lnTo>
                      <a:pt x="227" y="176"/>
                    </a:lnTo>
                    <a:lnTo>
                      <a:pt x="171" y="244"/>
                    </a:lnTo>
                    <a:lnTo>
                      <a:pt x="132" y="409"/>
                    </a:lnTo>
                    <a:lnTo>
                      <a:pt x="61" y="488"/>
                    </a:lnTo>
                    <a:lnTo>
                      <a:pt x="97" y="573"/>
                    </a:lnTo>
                    <a:lnTo>
                      <a:pt x="15" y="792"/>
                    </a:lnTo>
                    <a:lnTo>
                      <a:pt x="0" y="1009"/>
                    </a:lnTo>
                    <a:lnTo>
                      <a:pt x="43" y="1100"/>
                    </a:lnTo>
                    <a:lnTo>
                      <a:pt x="122" y="1047"/>
                    </a:lnTo>
                    <a:lnTo>
                      <a:pt x="185" y="1021"/>
                    </a:lnTo>
                    <a:lnTo>
                      <a:pt x="248" y="1064"/>
                    </a:lnTo>
                    <a:lnTo>
                      <a:pt x="495" y="1064"/>
                    </a:lnTo>
                    <a:lnTo>
                      <a:pt x="540" y="1021"/>
                    </a:lnTo>
                    <a:lnTo>
                      <a:pt x="608" y="958"/>
                    </a:lnTo>
                    <a:lnTo>
                      <a:pt x="758" y="928"/>
                    </a:lnTo>
                    <a:lnTo>
                      <a:pt x="908" y="942"/>
                    </a:lnTo>
                    <a:lnTo>
                      <a:pt x="943" y="812"/>
                    </a:lnTo>
                    <a:lnTo>
                      <a:pt x="1107" y="715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117">
                <a:extLst>
                  <a:ext uri="{FF2B5EF4-FFF2-40B4-BE49-F238E27FC236}">
                    <a16:creationId xmlns:a16="http://schemas.microsoft.com/office/drawing/2014/main" id="{1D945660-DF78-42DB-B46A-F50952614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0938" y="3871913"/>
                <a:ext cx="420687" cy="458787"/>
              </a:xfrm>
              <a:custGeom>
                <a:avLst/>
                <a:gdLst>
                  <a:gd name="T0" fmla="*/ 2147483646 w 1060"/>
                  <a:gd name="T1" fmla="*/ 2147483646 h 1154"/>
                  <a:gd name="T2" fmla="*/ 2147483646 w 1060"/>
                  <a:gd name="T3" fmla="*/ 2147483646 h 1154"/>
                  <a:gd name="T4" fmla="*/ 2147483646 w 1060"/>
                  <a:gd name="T5" fmla="*/ 2147483646 h 1154"/>
                  <a:gd name="T6" fmla="*/ 2147483646 w 1060"/>
                  <a:gd name="T7" fmla="*/ 2147483646 h 1154"/>
                  <a:gd name="T8" fmla="*/ 2147483646 w 1060"/>
                  <a:gd name="T9" fmla="*/ 2147483646 h 1154"/>
                  <a:gd name="T10" fmla="*/ 2147483646 w 1060"/>
                  <a:gd name="T11" fmla="*/ 2147483646 h 1154"/>
                  <a:gd name="T12" fmla="*/ 2147483646 w 1060"/>
                  <a:gd name="T13" fmla="*/ 2147483646 h 1154"/>
                  <a:gd name="T14" fmla="*/ 2147483646 w 1060"/>
                  <a:gd name="T15" fmla="*/ 0 h 1154"/>
                  <a:gd name="T16" fmla="*/ 2147483646 w 1060"/>
                  <a:gd name="T17" fmla="*/ 0 h 1154"/>
                  <a:gd name="T18" fmla="*/ 2147483646 w 1060"/>
                  <a:gd name="T19" fmla="*/ 2147483646 h 1154"/>
                  <a:gd name="T20" fmla="*/ 2147483646 w 1060"/>
                  <a:gd name="T21" fmla="*/ 2147483646 h 1154"/>
                  <a:gd name="T22" fmla="*/ 2147483646 w 1060"/>
                  <a:gd name="T23" fmla="*/ 2147483646 h 1154"/>
                  <a:gd name="T24" fmla="*/ 2147483646 w 1060"/>
                  <a:gd name="T25" fmla="*/ 2147483646 h 1154"/>
                  <a:gd name="T26" fmla="*/ 2147483646 w 1060"/>
                  <a:gd name="T27" fmla="*/ 2147483646 h 1154"/>
                  <a:gd name="T28" fmla="*/ 2147483646 w 1060"/>
                  <a:gd name="T29" fmla="*/ 2147483646 h 1154"/>
                  <a:gd name="T30" fmla="*/ 0 w 1060"/>
                  <a:gd name="T31" fmla="*/ 2147483646 h 1154"/>
                  <a:gd name="T32" fmla="*/ 2147483646 w 1060"/>
                  <a:gd name="T33" fmla="*/ 2147483646 h 1154"/>
                  <a:gd name="T34" fmla="*/ 2147483646 w 1060"/>
                  <a:gd name="T35" fmla="*/ 2147483646 h 1154"/>
                  <a:gd name="T36" fmla="*/ 2147483646 w 1060"/>
                  <a:gd name="T37" fmla="*/ 2147483646 h 1154"/>
                  <a:gd name="T38" fmla="*/ 2147483646 w 1060"/>
                  <a:gd name="T39" fmla="*/ 2147483646 h 1154"/>
                  <a:gd name="T40" fmla="*/ 2147483646 w 1060"/>
                  <a:gd name="T41" fmla="*/ 2147483646 h 1154"/>
                  <a:gd name="T42" fmla="*/ 2147483646 w 1060"/>
                  <a:gd name="T43" fmla="*/ 2147483646 h 1154"/>
                  <a:gd name="T44" fmla="*/ 2147483646 w 1060"/>
                  <a:gd name="T45" fmla="*/ 2147483646 h 1154"/>
                  <a:gd name="T46" fmla="*/ 2147483646 w 1060"/>
                  <a:gd name="T47" fmla="*/ 2147483646 h 1154"/>
                  <a:gd name="T48" fmla="*/ 2147483646 w 1060"/>
                  <a:gd name="T49" fmla="*/ 2147483646 h 1154"/>
                  <a:gd name="T50" fmla="*/ 2147483646 w 1060"/>
                  <a:gd name="T51" fmla="*/ 2147483646 h 1154"/>
                  <a:gd name="T52" fmla="*/ 2147483646 w 1060"/>
                  <a:gd name="T53" fmla="*/ 2147483646 h 1154"/>
                  <a:gd name="T54" fmla="*/ 2147483646 w 1060"/>
                  <a:gd name="T55" fmla="*/ 2147483646 h 1154"/>
                  <a:gd name="T56" fmla="*/ 2147483646 w 1060"/>
                  <a:gd name="T57" fmla="*/ 2147483646 h 1154"/>
                  <a:gd name="T58" fmla="*/ 2147483646 w 1060"/>
                  <a:gd name="T59" fmla="*/ 2147483646 h 1154"/>
                  <a:gd name="T60" fmla="*/ 2147483646 w 1060"/>
                  <a:gd name="T61" fmla="*/ 2147483646 h 1154"/>
                  <a:gd name="T62" fmla="*/ 2147483646 w 1060"/>
                  <a:gd name="T63" fmla="*/ 2147483646 h 1154"/>
                  <a:gd name="T64" fmla="*/ 2147483646 w 1060"/>
                  <a:gd name="T65" fmla="*/ 2147483646 h 1154"/>
                  <a:gd name="T66" fmla="*/ 2147483646 w 1060"/>
                  <a:gd name="T67" fmla="*/ 2147483646 h 1154"/>
                  <a:gd name="T68" fmla="*/ 2147483646 w 1060"/>
                  <a:gd name="T69" fmla="*/ 2147483646 h 1154"/>
                  <a:gd name="T70" fmla="*/ 2147483646 w 1060"/>
                  <a:gd name="T71" fmla="*/ 2147483646 h 11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60"/>
                  <a:gd name="T109" fmla="*/ 0 h 1154"/>
                  <a:gd name="T110" fmla="*/ 1060 w 1060"/>
                  <a:gd name="T111" fmla="*/ 1154 h 11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60" h="1154">
                    <a:moveTo>
                      <a:pt x="1060" y="320"/>
                    </a:moveTo>
                    <a:lnTo>
                      <a:pt x="1032" y="252"/>
                    </a:lnTo>
                    <a:lnTo>
                      <a:pt x="950" y="199"/>
                    </a:lnTo>
                    <a:lnTo>
                      <a:pt x="859" y="193"/>
                    </a:lnTo>
                    <a:lnTo>
                      <a:pt x="762" y="170"/>
                    </a:lnTo>
                    <a:lnTo>
                      <a:pt x="748" y="138"/>
                    </a:lnTo>
                    <a:lnTo>
                      <a:pt x="717" y="33"/>
                    </a:lnTo>
                    <a:lnTo>
                      <a:pt x="598" y="0"/>
                    </a:lnTo>
                    <a:lnTo>
                      <a:pt x="434" y="0"/>
                    </a:lnTo>
                    <a:lnTo>
                      <a:pt x="389" y="5"/>
                    </a:lnTo>
                    <a:lnTo>
                      <a:pt x="337" y="19"/>
                    </a:lnTo>
                    <a:lnTo>
                      <a:pt x="150" y="270"/>
                    </a:lnTo>
                    <a:lnTo>
                      <a:pt x="53" y="315"/>
                    </a:lnTo>
                    <a:lnTo>
                      <a:pt x="48" y="360"/>
                    </a:lnTo>
                    <a:lnTo>
                      <a:pt x="28" y="487"/>
                    </a:lnTo>
                    <a:lnTo>
                      <a:pt x="0" y="556"/>
                    </a:lnTo>
                    <a:lnTo>
                      <a:pt x="247" y="692"/>
                    </a:lnTo>
                    <a:lnTo>
                      <a:pt x="235" y="868"/>
                    </a:lnTo>
                    <a:lnTo>
                      <a:pt x="454" y="990"/>
                    </a:lnTo>
                    <a:lnTo>
                      <a:pt x="499" y="973"/>
                    </a:lnTo>
                    <a:lnTo>
                      <a:pt x="545" y="961"/>
                    </a:lnTo>
                    <a:lnTo>
                      <a:pt x="556" y="987"/>
                    </a:lnTo>
                    <a:lnTo>
                      <a:pt x="604" y="1030"/>
                    </a:lnTo>
                    <a:lnTo>
                      <a:pt x="703" y="1091"/>
                    </a:lnTo>
                    <a:lnTo>
                      <a:pt x="833" y="1126"/>
                    </a:lnTo>
                    <a:lnTo>
                      <a:pt x="993" y="1154"/>
                    </a:lnTo>
                    <a:lnTo>
                      <a:pt x="1056" y="1154"/>
                    </a:lnTo>
                    <a:lnTo>
                      <a:pt x="1026" y="1012"/>
                    </a:lnTo>
                    <a:lnTo>
                      <a:pt x="1038" y="953"/>
                    </a:lnTo>
                    <a:lnTo>
                      <a:pt x="1026" y="913"/>
                    </a:lnTo>
                    <a:lnTo>
                      <a:pt x="987" y="851"/>
                    </a:lnTo>
                    <a:lnTo>
                      <a:pt x="959" y="596"/>
                    </a:lnTo>
                    <a:lnTo>
                      <a:pt x="993" y="536"/>
                    </a:lnTo>
                    <a:lnTo>
                      <a:pt x="1046" y="420"/>
                    </a:lnTo>
                    <a:lnTo>
                      <a:pt x="1013" y="343"/>
                    </a:lnTo>
                    <a:lnTo>
                      <a:pt x="1060" y="320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118">
                <a:extLst>
                  <a:ext uri="{FF2B5EF4-FFF2-40B4-BE49-F238E27FC236}">
                    <a16:creationId xmlns:a16="http://schemas.microsoft.com/office/drawing/2014/main" id="{E7A455B3-79A8-4118-9DCC-A36822A84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4216400"/>
                <a:ext cx="525463" cy="430213"/>
              </a:xfrm>
              <a:custGeom>
                <a:avLst/>
                <a:gdLst>
                  <a:gd name="T0" fmla="*/ 2147483646 w 1325"/>
                  <a:gd name="T1" fmla="*/ 2147483646 h 1081"/>
                  <a:gd name="T2" fmla="*/ 2147483646 w 1325"/>
                  <a:gd name="T3" fmla="*/ 2147483646 h 1081"/>
                  <a:gd name="T4" fmla="*/ 2147483646 w 1325"/>
                  <a:gd name="T5" fmla="*/ 2147483646 h 1081"/>
                  <a:gd name="T6" fmla="*/ 2147483646 w 1325"/>
                  <a:gd name="T7" fmla="*/ 2147483646 h 1081"/>
                  <a:gd name="T8" fmla="*/ 2147483646 w 1325"/>
                  <a:gd name="T9" fmla="*/ 2147483646 h 1081"/>
                  <a:gd name="T10" fmla="*/ 2147483646 w 1325"/>
                  <a:gd name="T11" fmla="*/ 2147483646 h 1081"/>
                  <a:gd name="T12" fmla="*/ 2147483646 w 1325"/>
                  <a:gd name="T13" fmla="*/ 2147483646 h 1081"/>
                  <a:gd name="T14" fmla="*/ 2147483646 w 1325"/>
                  <a:gd name="T15" fmla="*/ 2147483646 h 1081"/>
                  <a:gd name="T16" fmla="*/ 2147483646 w 1325"/>
                  <a:gd name="T17" fmla="*/ 0 h 1081"/>
                  <a:gd name="T18" fmla="*/ 2147483646 w 1325"/>
                  <a:gd name="T19" fmla="*/ 2147483646 h 1081"/>
                  <a:gd name="T20" fmla="*/ 2147483646 w 1325"/>
                  <a:gd name="T21" fmla="*/ 2147483646 h 1081"/>
                  <a:gd name="T22" fmla="*/ 2147483646 w 1325"/>
                  <a:gd name="T23" fmla="*/ 2147483646 h 1081"/>
                  <a:gd name="T24" fmla="*/ 2147483646 w 1325"/>
                  <a:gd name="T25" fmla="*/ 2147483646 h 1081"/>
                  <a:gd name="T26" fmla="*/ 0 w 1325"/>
                  <a:gd name="T27" fmla="*/ 2147483646 h 1081"/>
                  <a:gd name="T28" fmla="*/ 2147483646 w 1325"/>
                  <a:gd name="T29" fmla="*/ 2147483646 h 1081"/>
                  <a:gd name="T30" fmla="*/ 2147483646 w 1325"/>
                  <a:gd name="T31" fmla="*/ 2147483646 h 1081"/>
                  <a:gd name="T32" fmla="*/ 2147483646 w 1325"/>
                  <a:gd name="T33" fmla="*/ 2147483646 h 1081"/>
                  <a:gd name="T34" fmla="*/ 2147483646 w 1325"/>
                  <a:gd name="T35" fmla="*/ 2147483646 h 1081"/>
                  <a:gd name="T36" fmla="*/ 2147483646 w 1325"/>
                  <a:gd name="T37" fmla="*/ 2147483646 h 1081"/>
                  <a:gd name="T38" fmla="*/ 2147483646 w 1325"/>
                  <a:gd name="T39" fmla="*/ 2147483646 h 1081"/>
                  <a:gd name="T40" fmla="*/ 2147483646 w 1325"/>
                  <a:gd name="T41" fmla="*/ 2147483646 h 1081"/>
                  <a:gd name="T42" fmla="*/ 2147483646 w 1325"/>
                  <a:gd name="T43" fmla="*/ 2147483646 h 1081"/>
                  <a:gd name="T44" fmla="*/ 2147483646 w 1325"/>
                  <a:gd name="T45" fmla="*/ 2147483646 h 1081"/>
                  <a:gd name="T46" fmla="*/ 2147483646 w 1325"/>
                  <a:gd name="T47" fmla="*/ 2147483646 h 1081"/>
                  <a:gd name="T48" fmla="*/ 2147483646 w 1325"/>
                  <a:gd name="T49" fmla="*/ 2147483646 h 1081"/>
                  <a:gd name="T50" fmla="*/ 2147483646 w 1325"/>
                  <a:gd name="T51" fmla="*/ 2147483646 h 1081"/>
                  <a:gd name="T52" fmla="*/ 2147483646 w 1325"/>
                  <a:gd name="T53" fmla="*/ 2147483646 h 1081"/>
                  <a:gd name="T54" fmla="*/ 2147483646 w 1325"/>
                  <a:gd name="T55" fmla="*/ 2147483646 h 1081"/>
                  <a:gd name="T56" fmla="*/ 2147483646 w 1325"/>
                  <a:gd name="T57" fmla="*/ 2147483646 h 10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325"/>
                  <a:gd name="T88" fmla="*/ 0 h 1081"/>
                  <a:gd name="T89" fmla="*/ 1325 w 1325"/>
                  <a:gd name="T90" fmla="*/ 1081 h 10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325" h="1081">
                    <a:moveTo>
                      <a:pt x="1325" y="286"/>
                    </a:moveTo>
                    <a:lnTo>
                      <a:pt x="1165" y="258"/>
                    </a:lnTo>
                    <a:lnTo>
                      <a:pt x="1035" y="223"/>
                    </a:lnTo>
                    <a:lnTo>
                      <a:pt x="936" y="162"/>
                    </a:lnTo>
                    <a:lnTo>
                      <a:pt x="888" y="119"/>
                    </a:lnTo>
                    <a:lnTo>
                      <a:pt x="877" y="93"/>
                    </a:lnTo>
                    <a:lnTo>
                      <a:pt x="831" y="105"/>
                    </a:lnTo>
                    <a:lnTo>
                      <a:pt x="786" y="122"/>
                    </a:lnTo>
                    <a:lnTo>
                      <a:pt x="567" y="0"/>
                    </a:lnTo>
                    <a:lnTo>
                      <a:pt x="403" y="97"/>
                    </a:lnTo>
                    <a:lnTo>
                      <a:pt x="368" y="227"/>
                    </a:lnTo>
                    <a:lnTo>
                      <a:pt x="218" y="213"/>
                    </a:lnTo>
                    <a:lnTo>
                      <a:pt x="68" y="243"/>
                    </a:lnTo>
                    <a:lnTo>
                      <a:pt x="0" y="306"/>
                    </a:lnTo>
                    <a:lnTo>
                      <a:pt x="74" y="369"/>
                    </a:lnTo>
                    <a:lnTo>
                      <a:pt x="87" y="474"/>
                    </a:lnTo>
                    <a:lnTo>
                      <a:pt x="136" y="507"/>
                    </a:lnTo>
                    <a:lnTo>
                      <a:pt x="289" y="754"/>
                    </a:lnTo>
                    <a:lnTo>
                      <a:pt x="368" y="874"/>
                    </a:lnTo>
                    <a:lnTo>
                      <a:pt x="545" y="1081"/>
                    </a:lnTo>
                    <a:lnTo>
                      <a:pt x="697" y="965"/>
                    </a:lnTo>
                    <a:lnTo>
                      <a:pt x="735" y="922"/>
                    </a:lnTo>
                    <a:lnTo>
                      <a:pt x="763" y="849"/>
                    </a:lnTo>
                    <a:lnTo>
                      <a:pt x="794" y="794"/>
                    </a:lnTo>
                    <a:lnTo>
                      <a:pt x="877" y="740"/>
                    </a:lnTo>
                    <a:lnTo>
                      <a:pt x="964" y="677"/>
                    </a:lnTo>
                    <a:lnTo>
                      <a:pt x="1109" y="513"/>
                    </a:lnTo>
                    <a:lnTo>
                      <a:pt x="1234" y="480"/>
                    </a:lnTo>
                    <a:lnTo>
                      <a:pt x="1325" y="286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119">
                <a:extLst>
                  <a:ext uri="{FF2B5EF4-FFF2-40B4-BE49-F238E27FC236}">
                    <a16:creationId xmlns:a16="http://schemas.microsoft.com/office/drawing/2014/main" id="{FC1253D5-8985-45A2-9B8B-8C21AF05F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9038" y="4330700"/>
                <a:ext cx="473075" cy="430213"/>
              </a:xfrm>
              <a:custGeom>
                <a:avLst/>
                <a:gdLst>
                  <a:gd name="T0" fmla="*/ 2147483646 w 1194"/>
                  <a:gd name="T1" fmla="*/ 2147483646 h 1084"/>
                  <a:gd name="T2" fmla="*/ 2147483646 w 1194"/>
                  <a:gd name="T3" fmla="*/ 2147483646 h 1084"/>
                  <a:gd name="T4" fmla="*/ 2147483646 w 1194"/>
                  <a:gd name="T5" fmla="*/ 2147483646 h 1084"/>
                  <a:gd name="T6" fmla="*/ 2147483646 w 1194"/>
                  <a:gd name="T7" fmla="*/ 2147483646 h 1084"/>
                  <a:gd name="T8" fmla="*/ 2147483646 w 1194"/>
                  <a:gd name="T9" fmla="*/ 2147483646 h 1084"/>
                  <a:gd name="T10" fmla="*/ 2147483646 w 1194"/>
                  <a:gd name="T11" fmla="*/ 2147483646 h 1084"/>
                  <a:gd name="T12" fmla="*/ 2147483646 w 1194"/>
                  <a:gd name="T13" fmla="*/ 2147483646 h 1084"/>
                  <a:gd name="T14" fmla="*/ 2147483646 w 1194"/>
                  <a:gd name="T15" fmla="*/ 2147483646 h 1084"/>
                  <a:gd name="T16" fmla="*/ 2147483646 w 1194"/>
                  <a:gd name="T17" fmla="*/ 2147483646 h 1084"/>
                  <a:gd name="T18" fmla="*/ 2147483646 w 1194"/>
                  <a:gd name="T19" fmla="*/ 2147483646 h 1084"/>
                  <a:gd name="T20" fmla="*/ 2147483646 w 1194"/>
                  <a:gd name="T21" fmla="*/ 0 h 1084"/>
                  <a:gd name="T22" fmla="*/ 2147483646 w 1194"/>
                  <a:gd name="T23" fmla="*/ 0 h 1084"/>
                  <a:gd name="T24" fmla="*/ 2147483646 w 1194"/>
                  <a:gd name="T25" fmla="*/ 2147483646 h 1084"/>
                  <a:gd name="T26" fmla="*/ 2147483646 w 1194"/>
                  <a:gd name="T27" fmla="*/ 2147483646 h 1084"/>
                  <a:gd name="T28" fmla="*/ 2147483646 w 1194"/>
                  <a:gd name="T29" fmla="*/ 2147483646 h 1084"/>
                  <a:gd name="T30" fmla="*/ 2147483646 w 1194"/>
                  <a:gd name="T31" fmla="*/ 2147483646 h 1084"/>
                  <a:gd name="T32" fmla="*/ 2147483646 w 1194"/>
                  <a:gd name="T33" fmla="*/ 2147483646 h 1084"/>
                  <a:gd name="T34" fmla="*/ 2147483646 w 1194"/>
                  <a:gd name="T35" fmla="*/ 2147483646 h 1084"/>
                  <a:gd name="T36" fmla="*/ 2147483646 w 1194"/>
                  <a:gd name="T37" fmla="*/ 2147483646 h 1084"/>
                  <a:gd name="T38" fmla="*/ 2147483646 w 1194"/>
                  <a:gd name="T39" fmla="*/ 2147483646 h 1084"/>
                  <a:gd name="T40" fmla="*/ 2147483646 w 1194"/>
                  <a:gd name="T41" fmla="*/ 2147483646 h 1084"/>
                  <a:gd name="T42" fmla="*/ 0 w 1194"/>
                  <a:gd name="T43" fmla="*/ 2147483646 h 1084"/>
                  <a:gd name="T44" fmla="*/ 2147483646 w 1194"/>
                  <a:gd name="T45" fmla="*/ 2147483646 h 1084"/>
                  <a:gd name="T46" fmla="*/ 2147483646 w 1194"/>
                  <a:gd name="T47" fmla="*/ 2147483646 h 1084"/>
                  <a:gd name="T48" fmla="*/ 2147483646 w 1194"/>
                  <a:gd name="T49" fmla="*/ 2147483646 h 1084"/>
                  <a:gd name="T50" fmla="*/ 2147483646 w 1194"/>
                  <a:gd name="T51" fmla="*/ 2147483646 h 1084"/>
                  <a:gd name="T52" fmla="*/ 2147483646 w 1194"/>
                  <a:gd name="T53" fmla="*/ 2147483646 h 1084"/>
                  <a:gd name="T54" fmla="*/ 2147483646 w 1194"/>
                  <a:gd name="T55" fmla="*/ 2147483646 h 1084"/>
                  <a:gd name="T56" fmla="*/ 2147483646 w 1194"/>
                  <a:gd name="T57" fmla="*/ 2147483646 h 1084"/>
                  <a:gd name="T58" fmla="*/ 2147483646 w 1194"/>
                  <a:gd name="T59" fmla="*/ 2147483646 h 1084"/>
                  <a:gd name="T60" fmla="*/ 2147483646 w 1194"/>
                  <a:gd name="T61" fmla="*/ 2147483646 h 108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94"/>
                  <a:gd name="T94" fmla="*/ 0 h 1084"/>
                  <a:gd name="T95" fmla="*/ 1194 w 1194"/>
                  <a:gd name="T96" fmla="*/ 1084 h 108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94" h="1084">
                    <a:moveTo>
                      <a:pt x="1194" y="820"/>
                    </a:moveTo>
                    <a:lnTo>
                      <a:pt x="1119" y="644"/>
                    </a:lnTo>
                    <a:lnTo>
                      <a:pt x="1038" y="568"/>
                    </a:lnTo>
                    <a:lnTo>
                      <a:pt x="1078" y="457"/>
                    </a:lnTo>
                    <a:lnTo>
                      <a:pt x="1016" y="440"/>
                    </a:lnTo>
                    <a:lnTo>
                      <a:pt x="1032" y="397"/>
                    </a:lnTo>
                    <a:lnTo>
                      <a:pt x="1087" y="324"/>
                    </a:lnTo>
                    <a:lnTo>
                      <a:pt x="1070" y="221"/>
                    </a:lnTo>
                    <a:lnTo>
                      <a:pt x="1056" y="168"/>
                    </a:lnTo>
                    <a:lnTo>
                      <a:pt x="1016" y="74"/>
                    </a:lnTo>
                    <a:lnTo>
                      <a:pt x="963" y="0"/>
                    </a:lnTo>
                    <a:lnTo>
                      <a:pt x="900" y="0"/>
                    </a:lnTo>
                    <a:lnTo>
                      <a:pt x="809" y="194"/>
                    </a:lnTo>
                    <a:lnTo>
                      <a:pt x="684" y="227"/>
                    </a:lnTo>
                    <a:lnTo>
                      <a:pt x="539" y="391"/>
                    </a:lnTo>
                    <a:lnTo>
                      <a:pt x="452" y="454"/>
                    </a:lnTo>
                    <a:lnTo>
                      <a:pt x="369" y="508"/>
                    </a:lnTo>
                    <a:lnTo>
                      <a:pt x="338" y="563"/>
                    </a:lnTo>
                    <a:lnTo>
                      <a:pt x="310" y="636"/>
                    </a:lnTo>
                    <a:lnTo>
                      <a:pt x="272" y="679"/>
                    </a:lnTo>
                    <a:lnTo>
                      <a:pt x="120" y="795"/>
                    </a:lnTo>
                    <a:lnTo>
                      <a:pt x="0" y="942"/>
                    </a:lnTo>
                    <a:lnTo>
                      <a:pt x="49" y="1084"/>
                    </a:lnTo>
                    <a:lnTo>
                      <a:pt x="639" y="1070"/>
                    </a:lnTo>
                    <a:lnTo>
                      <a:pt x="720" y="1007"/>
                    </a:lnTo>
                    <a:lnTo>
                      <a:pt x="801" y="942"/>
                    </a:lnTo>
                    <a:lnTo>
                      <a:pt x="882" y="891"/>
                    </a:lnTo>
                    <a:lnTo>
                      <a:pt x="967" y="849"/>
                    </a:lnTo>
                    <a:lnTo>
                      <a:pt x="1087" y="849"/>
                    </a:lnTo>
                    <a:lnTo>
                      <a:pt x="1152" y="865"/>
                    </a:lnTo>
                    <a:lnTo>
                      <a:pt x="1194" y="820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120">
                <a:extLst>
                  <a:ext uri="{FF2B5EF4-FFF2-40B4-BE49-F238E27FC236}">
                    <a16:creationId xmlns:a16="http://schemas.microsoft.com/office/drawing/2014/main" id="{FF5D09E4-F703-42C4-8549-31E67688C6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1938" y="3935413"/>
                <a:ext cx="374650" cy="482600"/>
              </a:xfrm>
              <a:custGeom>
                <a:avLst/>
                <a:gdLst>
                  <a:gd name="T0" fmla="*/ 2147483646 w 944"/>
                  <a:gd name="T1" fmla="*/ 2147483646 h 1217"/>
                  <a:gd name="T2" fmla="*/ 2147483646 w 944"/>
                  <a:gd name="T3" fmla="*/ 2147483646 h 1217"/>
                  <a:gd name="T4" fmla="*/ 2147483646 w 944"/>
                  <a:gd name="T5" fmla="*/ 2147483646 h 1217"/>
                  <a:gd name="T6" fmla="*/ 2147483646 w 944"/>
                  <a:gd name="T7" fmla="*/ 2147483646 h 1217"/>
                  <a:gd name="T8" fmla="*/ 2147483646 w 944"/>
                  <a:gd name="T9" fmla="*/ 2147483646 h 1217"/>
                  <a:gd name="T10" fmla="*/ 2147483646 w 944"/>
                  <a:gd name="T11" fmla="*/ 2147483646 h 1217"/>
                  <a:gd name="T12" fmla="*/ 2147483646 w 944"/>
                  <a:gd name="T13" fmla="*/ 2147483646 h 1217"/>
                  <a:gd name="T14" fmla="*/ 2147483646 w 944"/>
                  <a:gd name="T15" fmla="*/ 2147483646 h 1217"/>
                  <a:gd name="T16" fmla="*/ 2147483646 w 944"/>
                  <a:gd name="T17" fmla="*/ 2147483646 h 1217"/>
                  <a:gd name="T18" fmla="*/ 2147483646 w 944"/>
                  <a:gd name="T19" fmla="*/ 2147483646 h 1217"/>
                  <a:gd name="T20" fmla="*/ 2147483646 w 944"/>
                  <a:gd name="T21" fmla="*/ 2147483646 h 1217"/>
                  <a:gd name="T22" fmla="*/ 2147483646 w 944"/>
                  <a:gd name="T23" fmla="*/ 0 h 1217"/>
                  <a:gd name="T24" fmla="*/ 2147483646 w 944"/>
                  <a:gd name="T25" fmla="*/ 2147483646 h 1217"/>
                  <a:gd name="T26" fmla="*/ 2147483646 w 944"/>
                  <a:gd name="T27" fmla="*/ 2147483646 h 1217"/>
                  <a:gd name="T28" fmla="*/ 2147483646 w 944"/>
                  <a:gd name="T29" fmla="*/ 2147483646 h 1217"/>
                  <a:gd name="T30" fmla="*/ 2147483646 w 944"/>
                  <a:gd name="T31" fmla="*/ 2147483646 h 1217"/>
                  <a:gd name="T32" fmla="*/ 2147483646 w 944"/>
                  <a:gd name="T33" fmla="*/ 2147483646 h 1217"/>
                  <a:gd name="T34" fmla="*/ 2147483646 w 944"/>
                  <a:gd name="T35" fmla="*/ 2147483646 h 1217"/>
                  <a:gd name="T36" fmla="*/ 2147483646 w 944"/>
                  <a:gd name="T37" fmla="*/ 2147483646 h 1217"/>
                  <a:gd name="T38" fmla="*/ 2147483646 w 944"/>
                  <a:gd name="T39" fmla="*/ 2147483646 h 1217"/>
                  <a:gd name="T40" fmla="*/ 2147483646 w 944"/>
                  <a:gd name="T41" fmla="*/ 2147483646 h 1217"/>
                  <a:gd name="T42" fmla="*/ 0 w 944"/>
                  <a:gd name="T43" fmla="*/ 2147483646 h 1217"/>
                  <a:gd name="T44" fmla="*/ 2147483646 w 944"/>
                  <a:gd name="T45" fmla="*/ 2147483646 h 1217"/>
                  <a:gd name="T46" fmla="*/ 2147483646 w 944"/>
                  <a:gd name="T47" fmla="*/ 2147483646 h 1217"/>
                  <a:gd name="T48" fmla="*/ 2147483646 w 944"/>
                  <a:gd name="T49" fmla="*/ 2147483646 h 1217"/>
                  <a:gd name="T50" fmla="*/ 2147483646 w 944"/>
                  <a:gd name="T51" fmla="*/ 2147483646 h 1217"/>
                  <a:gd name="T52" fmla="*/ 2147483646 w 944"/>
                  <a:gd name="T53" fmla="*/ 2147483646 h 1217"/>
                  <a:gd name="T54" fmla="*/ 2147483646 w 944"/>
                  <a:gd name="T55" fmla="*/ 2147483646 h 1217"/>
                  <a:gd name="T56" fmla="*/ 2147483646 w 944"/>
                  <a:gd name="T57" fmla="*/ 2147483646 h 1217"/>
                  <a:gd name="T58" fmla="*/ 2147483646 w 944"/>
                  <a:gd name="T59" fmla="*/ 2147483646 h 1217"/>
                  <a:gd name="T60" fmla="*/ 2147483646 w 944"/>
                  <a:gd name="T61" fmla="*/ 2147483646 h 1217"/>
                  <a:gd name="T62" fmla="*/ 2147483646 w 944"/>
                  <a:gd name="T63" fmla="*/ 2147483646 h 1217"/>
                  <a:gd name="T64" fmla="*/ 2147483646 w 944"/>
                  <a:gd name="T65" fmla="*/ 2147483646 h 1217"/>
                  <a:gd name="T66" fmla="*/ 2147483646 w 944"/>
                  <a:gd name="T67" fmla="*/ 2147483646 h 1217"/>
                  <a:gd name="T68" fmla="*/ 2147483646 w 944"/>
                  <a:gd name="T69" fmla="*/ 2147483646 h 1217"/>
                  <a:gd name="T70" fmla="*/ 2147483646 w 944"/>
                  <a:gd name="T71" fmla="*/ 2147483646 h 121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944"/>
                  <a:gd name="T109" fmla="*/ 0 h 1217"/>
                  <a:gd name="T110" fmla="*/ 944 w 944"/>
                  <a:gd name="T111" fmla="*/ 1217 h 121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944" h="1217">
                    <a:moveTo>
                      <a:pt x="944" y="772"/>
                    </a:moveTo>
                    <a:lnTo>
                      <a:pt x="902" y="747"/>
                    </a:lnTo>
                    <a:lnTo>
                      <a:pt x="914" y="698"/>
                    </a:lnTo>
                    <a:lnTo>
                      <a:pt x="944" y="653"/>
                    </a:lnTo>
                    <a:lnTo>
                      <a:pt x="944" y="616"/>
                    </a:lnTo>
                    <a:lnTo>
                      <a:pt x="914" y="582"/>
                    </a:lnTo>
                    <a:lnTo>
                      <a:pt x="828" y="542"/>
                    </a:lnTo>
                    <a:lnTo>
                      <a:pt x="811" y="347"/>
                    </a:lnTo>
                    <a:lnTo>
                      <a:pt x="737" y="315"/>
                    </a:lnTo>
                    <a:lnTo>
                      <a:pt x="632" y="278"/>
                    </a:lnTo>
                    <a:lnTo>
                      <a:pt x="525" y="197"/>
                    </a:lnTo>
                    <a:lnTo>
                      <a:pt x="434" y="0"/>
                    </a:lnTo>
                    <a:lnTo>
                      <a:pt x="411" y="35"/>
                    </a:lnTo>
                    <a:lnTo>
                      <a:pt x="334" y="35"/>
                    </a:lnTo>
                    <a:lnTo>
                      <a:pt x="267" y="17"/>
                    </a:lnTo>
                    <a:lnTo>
                      <a:pt x="221" y="41"/>
                    </a:lnTo>
                    <a:lnTo>
                      <a:pt x="138" y="128"/>
                    </a:lnTo>
                    <a:lnTo>
                      <a:pt x="101" y="162"/>
                    </a:lnTo>
                    <a:lnTo>
                      <a:pt x="54" y="185"/>
                    </a:lnTo>
                    <a:lnTo>
                      <a:pt x="87" y="262"/>
                    </a:lnTo>
                    <a:lnTo>
                      <a:pt x="34" y="378"/>
                    </a:lnTo>
                    <a:lnTo>
                      <a:pt x="0" y="438"/>
                    </a:lnTo>
                    <a:lnTo>
                      <a:pt x="28" y="693"/>
                    </a:lnTo>
                    <a:lnTo>
                      <a:pt x="67" y="755"/>
                    </a:lnTo>
                    <a:lnTo>
                      <a:pt x="79" y="795"/>
                    </a:lnTo>
                    <a:lnTo>
                      <a:pt x="67" y="854"/>
                    </a:lnTo>
                    <a:lnTo>
                      <a:pt x="97" y="996"/>
                    </a:lnTo>
                    <a:lnTo>
                      <a:pt x="150" y="1070"/>
                    </a:lnTo>
                    <a:lnTo>
                      <a:pt x="190" y="1164"/>
                    </a:lnTo>
                    <a:lnTo>
                      <a:pt x="204" y="1217"/>
                    </a:lnTo>
                    <a:lnTo>
                      <a:pt x="261" y="1190"/>
                    </a:lnTo>
                    <a:lnTo>
                      <a:pt x="383" y="1172"/>
                    </a:lnTo>
                    <a:lnTo>
                      <a:pt x="405" y="1107"/>
                    </a:lnTo>
                    <a:lnTo>
                      <a:pt x="723" y="943"/>
                    </a:lnTo>
                    <a:lnTo>
                      <a:pt x="786" y="803"/>
                    </a:lnTo>
                    <a:lnTo>
                      <a:pt x="944" y="772"/>
                    </a:lnTo>
                    <a:close/>
                  </a:path>
                </a:pathLst>
              </a:cu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121">
                <a:extLst>
                  <a:ext uri="{FF2B5EF4-FFF2-40B4-BE49-F238E27FC236}">
                    <a16:creationId xmlns:a16="http://schemas.microsoft.com/office/drawing/2014/main" id="{27C3DDB1-F9C8-4D2B-BF7E-038C95980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2263" y="4241800"/>
                <a:ext cx="584200" cy="414338"/>
              </a:xfrm>
              <a:custGeom>
                <a:avLst/>
                <a:gdLst>
                  <a:gd name="T0" fmla="*/ 2147483646 w 1475"/>
                  <a:gd name="T1" fmla="*/ 2147483646 h 1044"/>
                  <a:gd name="T2" fmla="*/ 2147483646 w 1475"/>
                  <a:gd name="T3" fmla="*/ 2147483646 h 1044"/>
                  <a:gd name="T4" fmla="*/ 2147483646 w 1475"/>
                  <a:gd name="T5" fmla="*/ 2147483646 h 1044"/>
                  <a:gd name="T6" fmla="*/ 2147483646 w 1475"/>
                  <a:gd name="T7" fmla="*/ 2147483646 h 1044"/>
                  <a:gd name="T8" fmla="*/ 2147483646 w 1475"/>
                  <a:gd name="T9" fmla="*/ 2147483646 h 1044"/>
                  <a:gd name="T10" fmla="*/ 2147483646 w 1475"/>
                  <a:gd name="T11" fmla="*/ 2147483646 h 1044"/>
                  <a:gd name="T12" fmla="*/ 2147483646 w 1475"/>
                  <a:gd name="T13" fmla="*/ 0 h 1044"/>
                  <a:gd name="T14" fmla="*/ 2147483646 w 1475"/>
                  <a:gd name="T15" fmla="*/ 2147483646 h 1044"/>
                  <a:gd name="T16" fmla="*/ 2147483646 w 1475"/>
                  <a:gd name="T17" fmla="*/ 2147483646 h 1044"/>
                  <a:gd name="T18" fmla="*/ 2147483646 w 1475"/>
                  <a:gd name="T19" fmla="*/ 2147483646 h 1044"/>
                  <a:gd name="T20" fmla="*/ 2147483646 w 1475"/>
                  <a:gd name="T21" fmla="*/ 2147483646 h 1044"/>
                  <a:gd name="T22" fmla="*/ 2147483646 w 1475"/>
                  <a:gd name="T23" fmla="*/ 2147483646 h 1044"/>
                  <a:gd name="T24" fmla="*/ 2147483646 w 1475"/>
                  <a:gd name="T25" fmla="*/ 2147483646 h 1044"/>
                  <a:gd name="T26" fmla="*/ 2147483646 w 1475"/>
                  <a:gd name="T27" fmla="*/ 2147483646 h 1044"/>
                  <a:gd name="T28" fmla="*/ 2147483646 w 1475"/>
                  <a:gd name="T29" fmla="*/ 2147483646 h 1044"/>
                  <a:gd name="T30" fmla="*/ 0 w 1475"/>
                  <a:gd name="T31" fmla="*/ 2147483646 h 1044"/>
                  <a:gd name="T32" fmla="*/ 2147483646 w 1475"/>
                  <a:gd name="T33" fmla="*/ 2147483646 h 1044"/>
                  <a:gd name="T34" fmla="*/ 2147483646 w 1475"/>
                  <a:gd name="T35" fmla="*/ 2147483646 h 1044"/>
                  <a:gd name="T36" fmla="*/ 2147483646 w 1475"/>
                  <a:gd name="T37" fmla="*/ 2147483646 h 1044"/>
                  <a:gd name="T38" fmla="*/ 2147483646 w 1475"/>
                  <a:gd name="T39" fmla="*/ 2147483646 h 1044"/>
                  <a:gd name="T40" fmla="*/ 2147483646 w 1475"/>
                  <a:gd name="T41" fmla="*/ 2147483646 h 1044"/>
                  <a:gd name="T42" fmla="*/ 2147483646 w 1475"/>
                  <a:gd name="T43" fmla="*/ 2147483646 h 1044"/>
                  <a:gd name="T44" fmla="*/ 2147483646 w 1475"/>
                  <a:gd name="T45" fmla="*/ 2147483646 h 1044"/>
                  <a:gd name="T46" fmla="*/ 2147483646 w 1475"/>
                  <a:gd name="T47" fmla="*/ 2147483646 h 1044"/>
                  <a:gd name="T48" fmla="*/ 2147483646 w 1475"/>
                  <a:gd name="T49" fmla="*/ 2147483646 h 1044"/>
                  <a:gd name="T50" fmla="*/ 2147483646 w 1475"/>
                  <a:gd name="T51" fmla="*/ 2147483646 h 1044"/>
                  <a:gd name="T52" fmla="*/ 2147483646 w 1475"/>
                  <a:gd name="T53" fmla="*/ 2147483646 h 1044"/>
                  <a:gd name="T54" fmla="*/ 2147483646 w 1475"/>
                  <a:gd name="T55" fmla="*/ 2147483646 h 1044"/>
                  <a:gd name="T56" fmla="*/ 2147483646 w 1475"/>
                  <a:gd name="T57" fmla="*/ 2147483646 h 104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475"/>
                  <a:gd name="T88" fmla="*/ 0 h 1044"/>
                  <a:gd name="T89" fmla="*/ 1475 w 1475"/>
                  <a:gd name="T90" fmla="*/ 1044 h 104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475" h="1044">
                    <a:moveTo>
                      <a:pt x="1475" y="134"/>
                    </a:moveTo>
                    <a:lnTo>
                      <a:pt x="1313" y="74"/>
                    </a:lnTo>
                    <a:lnTo>
                      <a:pt x="1271" y="68"/>
                    </a:lnTo>
                    <a:lnTo>
                      <a:pt x="1137" y="82"/>
                    </a:lnTo>
                    <a:lnTo>
                      <a:pt x="837" y="171"/>
                    </a:lnTo>
                    <a:lnTo>
                      <a:pt x="868" y="43"/>
                    </a:lnTo>
                    <a:lnTo>
                      <a:pt x="794" y="0"/>
                    </a:lnTo>
                    <a:lnTo>
                      <a:pt x="636" y="31"/>
                    </a:lnTo>
                    <a:lnTo>
                      <a:pt x="573" y="171"/>
                    </a:lnTo>
                    <a:lnTo>
                      <a:pt x="255" y="335"/>
                    </a:lnTo>
                    <a:lnTo>
                      <a:pt x="233" y="400"/>
                    </a:lnTo>
                    <a:lnTo>
                      <a:pt x="111" y="418"/>
                    </a:lnTo>
                    <a:lnTo>
                      <a:pt x="54" y="445"/>
                    </a:lnTo>
                    <a:lnTo>
                      <a:pt x="71" y="548"/>
                    </a:lnTo>
                    <a:lnTo>
                      <a:pt x="16" y="621"/>
                    </a:lnTo>
                    <a:lnTo>
                      <a:pt x="0" y="664"/>
                    </a:lnTo>
                    <a:lnTo>
                      <a:pt x="62" y="681"/>
                    </a:lnTo>
                    <a:lnTo>
                      <a:pt x="22" y="792"/>
                    </a:lnTo>
                    <a:lnTo>
                      <a:pt x="103" y="868"/>
                    </a:lnTo>
                    <a:lnTo>
                      <a:pt x="178" y="1044"/>
                    </a:lnTo>
                    <a:lnTo>
                      <a:pt x="255" y="1014"/>
                    </a:lnTo>
                    <a:lnTo>
                      <a:pt x="405" y="939"/>
                    </a:lnTo>
                    <a:lnTo>
                      <a:pt x="678" y="860"/>
                    </a:lnTo>
                    <a:lnTo>
                      <a:pt x="905" y="809"/>
                    </a:lnTo>
                    <a:lnTo>
                      <a:pt x="973" y="631"/>
                    </a:lnTo>
                    <a:lnTo>
                      <a:pt x="985" y="514"/>
                    </a:lnTo>
                    <a:lnTo>
                      <a:pt x="1322" y="457"/>
                    </a:lnTo>
                    <a:lnTo>
                      <a:pt x="1441" y="341"/>
                    </a:lnTo>
                    <a:lnTo>
                      <a:pt x="1475" y="134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122">
                <a:extLst>
                  <a:ext uri="{FF2B5EF4-FFF2-40B4-BE49-F238E27FC236}">
                    <a16:creationId xmlns:a16="http://schemas.microsoft.com/office/drawing/2014/main" id="{19EBA2AB-AE4D-4EA0-9CFC-A9AEE8835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7813" y="3759200"/>
                <a:ext cx="504825" cy="500063"/>
              </a:xfrm>
              <a:custGeom>
                <a:avLst/>
                <a:gdLst>
                  <a:gd name="T0" fmla="*/ 2147483646 w 1271"/>
                  <a:gd name="T1" fmla="*/ 2147483646 h 1260"/>
                  <a:gd name="T2" fmla="*/ 2147483646 w 1271"/>
                  <a:gd name="T3" fmla="*/ 2147483646 h 1260"/>
                  <a:gd name="T4" fmla="*/ 2147483646 w 1271"/>
                  <a:gd name="T5" fmla="*/ 2147483646 h 1260"/>
                  <a:gd name="T6" fmla="*/ 2147483646 w 1271"/>
                  <a:gd name="T7" fmla="*/ 2147483646 h 1260"/>
                  <a:gd name="T8" fmla="*/ 2147483646 w 1271"/>
                  <a:gd name="T9" fmla="*/ 2147483646 h 1260"/>
                  <a:gd name="T10" fmla="*/ 2147483646 w 1271"/>
                  <a:gd name="T11" fmla="*/ 0 h 1260"/>
                  <a:gd name="T12" fmla="*/ 2147483646 w 1271"/>
                  <a:gd name="T13" fmla="*/ 2147483646 h 1260"/>
                  <a:gd name="T14" fmla="*/ 2147483646 w 1271"/>
                  <a:gd name="T15" fmla="*/ 2147483646 h 1260"/>
                  <a:gd name="T16" fmla="*/ 2147483646 w 1271"/>
                  <a:gd name="T17" fmla="*/ 2147483646 h 1260"/>
                  <a:gd name="T18" fmla="*/ 2147483646 w 1271"/>
                  <a:gd name="T19" fmla="*/ 2147483646 h 1260"/>
                  <a:gd name="T20" fmla="*/ 2147483646 w 1271"/>
                  <a:gd name="T21" fmla="*/ 2147483646 h 1260"/>
                  <a:gd name="T22" fmla="*/ 2147483646 w 1271"/>
                  <a:gd name="T23" fmla="*/ 2147483646 h 1260"/>
                  <a:gd name="T24" fmla="*/ 0 w 1271"/>
                  <a:gd name="T25" fmla="*/ 2147483646 h 1260"/>
                  <a:gd name="T26" fmla="*/ 0 w 1271"/>
                  <a:gd name="T27" fmla="*/ 2147483646 h 1260"/>
                  <a:gd name="T28" fmla="*/ 2147483646 w 1271"/>
                  <a:gd name="T29" fmla="*/ 2147483646 h 1260"/>
                  <a:gd name="T30" fmla="*/ 2147483646 w 1271"/>
                  <a:gd name="T31" fmla="*/ 2147483646 h 1260"/>
                  <a:gd name="T32" fmla="*/ 2147483646 w 1271"/>
                  <a:gd name="T33" fmla="*/ 2147483646 h 1260"/>
                  <a:gd name="T34" fmla="*/ 2147483646 w 1271"/>
                  <a:gd name="T35" fmla="*/ 2147483646 h 1260"/>
                  <a:gd name="T36" fmla="*/ 2147483646 w 1271"/>
                  <a:gd name="T37" fmla="*/ 2147483646 h 1260"/>
                  <a:gd name="T38" fmla="*/ 2147483646 w 1271"/>
                  <a:gd name="T39" fmla="*/ 2147483646 h 1260"/>
                  <a:gd name="T40" fmla="*/ 2147483646 w 1271"/>
                  <a:gd name="T41" fmla="*/ 2147483646 h 1260"/>
                  <a:gd name="T42" fmla="*/ 2147483646 w 1271"/>
                  <a:gd name="T43" fmla="*/ 2147483646 h 1260"/>
                  <a:gd name="T44" fmla="*/ 2147483646 w 1271"/>
                  <a:gd name="T45" fmla="*/ 2147483646 h 1260"/>
                  <a:gd name="T46" fmla="*/ 2147483646 w 1271"/>
                  <a:gd name="T47" fmla="*/ 2147483646 h 1260"/>
                  <a:gd name="T48" fmla="*/ 2147483646 w 1271"/>
                  <a:gd name="T49" fmla="*/ 2147483646 h 1260"/>
                  <a:gd name="T50" fmla="*/ 2147483646 w 1271"/>
                  <a:gd name="T51" fmla="*/ 2147483646 h 1260"/>
                  <a:gd name="T52" fmla="*/ 2147483646 w 1271"/>
                  <a:gd name="T53" fmla="*/ 2147483646 h 1260"/>
                  <a:gd name="T54" fmla="*/ 2147483646 w 1271"/>
                  <a:gd name="T55" fmla="*/ 2147483646 h 1260"/>
                  <a:gd name="T56" fmla="*/ 2147483646 w 1271"/>
                  <a:gd name="T57" fmla="*/ 2147483646 h 1260"/>
                  <a:gd name="T58" fmla="*/ 2147483646 w 1271"/>
                  <a:gd name="T59" fmla="*/ 2147483646 h 1260"/>
                  <a:gd name="T60" fmla="*/ 2147483646 w 1271"/>
                  <a:gd name="T61" fmla="*/ 2147483646 h 1260"/>
                  <a:gd name="T62" fmla="*/ 2147483646 w 1271"/>
                  <a:gd name="T63" fmla="*/ 2147483646 h 1260"/>
                  <a:gd name="T64" fmla="*/ 2147483646 w 1271"/>
                  <a:gd name="T65" fmla="*/ 2147483646 h 1260"/>
                  <a:gd name="T66" fmla="*/ 2147483646 w 1271"/>
                  <a:gd name="T67" fmla="*/ 2147483646 h 1260"/>
                  <a:gd name="T68" fmla="*/ 2147483646 w 1271"/>
                  <a:gd name="T69" fmla="*/ 2147483646 h 1260"/>
                  <a:gd name="T70" fmla="*/ 2147483646 w 1271"/>
                  <a:gd name="T71" fmla="*/ 2147483646 h 1260"/>
                  <a:gd name="T72" fmla="*/ 2147483646 w 1271"/>
                  <a:gd name="T73" fmla="*/ 2147483646 h 1260"/>
                  <a:gd name="T74" fmla="*/ 2147483646 w 1271"/>
                  <a:gd name="T75" fmla="*/ 2147483646 h 1260"/>
                  <a:gd name="T76" fmla="*/ 2147483646 w 1271"/>
                  <a:gd name="T77" fmla="*/ 2147483646 h 1260"/>
                  <a:gd name="T78" fmla="*/ 2147483646 w 1271"/>
                  <a:gd name="T79" fmla="*/ 2147483646 h 1260"/>
                  <a:gd name="T80" fmla="*/ 2147483646 w 1271"/>
                  <a:gd name="T81" fmla="*/ 2147483646 h 1260"/>
                  <a:gd name="T82" fmla="*/ 2147483646 w 1271"/>
                  <a:gd name="T83" fmla="*/ 2147483646 h 1260"/>
                  <a:gd name="T84" fmla="*/ 2147483646 w 1271"/>
                  <a:gd name="T85" fmla="*/ 2147483646 h 1260"/>
                  <a:gd name="T86" fmla="*/ 2147483646 w 1271"/>
                  <a:gd name="T87" fmla="*/ 2147483646 h 126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271"/>
                  <a:gd name="T133" fmla="*/ 0 h 1260"/>
                  <a:gd name="T134" fmla="*/ 1271 w 1271"/>
                  <a:gd name="T135" fmla="*/ 1260 h 126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271" h="1260">
                    <a:moveTo>
                      <a:pt x="1271" y="758"/>
                    </a:moveTo>
                    <a:lnTo>
                      <a:pt x="1118" y="576"/>
                    </a:lnTo>
                    <a:lnTo>
                      <a:pt x="1028" y="602"/>
                    </a:lnTo>
                    <a:lnTo>
                      <a:pt x="945" y="113"/>
                    </a:lnTo>
                    <a:lnTo>
                      <a:pt x="769" y="79"/>
                    </a:lnTo>
                    <a:lnTo>
                      <a:pt x="710" y="0"/>
                    </a:lnTo>
                    <a:lnTo>
                      <a:pt x="645" y="91"/>
                    </a:lnTo>
                    <a:lnTo>
                      <a:pt x="533" y="230"/>
                    </a:lnTo>
                    <a:lnTo>
                      <a:pt x="408" y="281"/>
                    </a:lnTo>
                    <a:lnTo>
                      <a:pt x="282" y="306"/>
                    </a:lnTo>
                    <a:lnTo>
                      <a:pt x="207" y="224"/>
                    </a:lnTo>
                    <a:lnTo>
                      <a:pt x="102" y="281"/>
                    </a:lnTo>
                    <a:lnTo>
                      <a:pt x="0" y="352"/>
                    </a:lnTo>
                    <a:lnTo>
                      <a:pt x="3" y="383"/>
                    </a:lnTo>
                    <a:lnTo>
                      <a:pt x="9" y="403"/>
                    </a:lnTo>
                    <a:lnTo>
                      <a:pt x="31" y="445"/>
                    </a:lnTo>
                    <a:lnTo>
                      <a:pt x="45" y="468"/>
                    </a:lnTo>
                    <a:lnTo>
                      <a:pt x="31" y="539"/>
                    </a:lnTo>
                    <a:lnTo>
                      <a:pt x="59" y="607"/>
                    </a:lnTo>
                    <a:lnTo>
                      <a:pt x="96" y="573"/>
                    </a:lnTo>
                    <a:lnTo>
                      <a:pt x="179" y="486"/>
                    </a:lnTo>
                    <a:lnTo>
                      <a:pt x="225" y="462"/>
                    </a:lnTo>
                    <a:lnTo>
                      <a:pt x="292" y="480"/>
                    </a:lnTo>
                    <a:lnTo>
                      <a:pt x="369" y="480"/>
                    </a:lnTo>
                    <a:lnTo>
                      <a:pt x="392" y="445"/>
                    </a:lnTo>
                    <a:lnTo>
                      <a:pt x="483" y="642"/>
                    </a:lnTo>
                    <a:lnTo>
                      <a:pt x="590" y="723"/>
                    </a:lnTo>
                    <a:lnTo>
                      <a:pt x="695" y="760"/>
                    </a:lnTo>
                    <a:lnTo>
                      <a:pt x="769" y="792"/>
                    </a:lnTo>
                    <a:lnTo>
                      <a:pt x="786" y="987"/>
                    </a:lnTo>
                    <a:lnTo>
                      <a:pt x="872" y="1027"/>
                    </a:lnTo>
                    <a:lnTo>
                      <a:pt x="902" y="1061"/>
                    </a:lnTo>
                    <a:lnTo>
                      <a:pt x="902" y="1098"/>
                    </a:lnTo>
                    <a:lnTo>
                      <a:pt x="872" y="1143"/>
                    </a:lnTo>
                    <a:lnTo>
                      <a:pt x="860" y="1192"/>
                    </a:lnTo>
                    <a:lnTo>
                      <a:pt x="902" y="1217"/>
                    </a:lnTo>
                    <a:lnTo>
                      <a:pt x="976" y="1260"/>
                    </a:lnTo>
                    <a:lnTo>
                      <a:pt x="1073" y="1217"/>
                    </a:lnTo>
                    <a:lnTo>
                      <a:pt x="1172" y="1200"/>
                    </a:lnTo>
                    <a:lnTo>
                      <a:pt x="1178" y="911"/>
                    </a:lnTo>
                    <a:lnTo>
                      <a:pt x="1220" y="784"/>
                    </a:lnTo>
                    <a:lnTo>
                      <a:pt x="1271" y="758"/>
                    </a:lnTo>
                    <a:close/>
                  </a:path>
                </a:pathLst>
              </a:custGeom>
              <a:solidFill>
                <a:srgbClr val="6CA485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123">
                <a:extLst>
                  <a:ext uri="{FF2B5EF4-FFF2-40B4-BE49-F238E27FC236}">
                    <a16:creationId xmlns:a16="http://schemas.microsoft.com/office/drawing/2014/main" id="{FA957F51-DC1A-462B-961F-B850B5491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7700" y="3940175"/>
                <a:ext cx="514350" cy="369888"/>
              </a:xfrm>
              <a:custGeom>
                <a:avLst/>
                <a:gdLst>
                  <a:gd name="T0" fmla="*/ 2147483646 w 1297"/>
                  <a:gd name="T1" fmla="*/ 2147483646 h 931"/>
                  <a:gd name="T2" fmla="*/ 2147483646 w 1297"/>
                  <a:gd name="T3" fmla="*/ 2147483646 h 931"/>
                  <a:gd name="T4" fmla="*/ 2147483646 w 1297"/>
                  <a:gd name="T5" fmla="*/ 2147483646 h 931"/>
                  <a:gd name="T6" fmla="*/ 2147483646 w 1297"/>
                  <a:gd name="T7" fmla="*/ 0 h 931"/>
                  <a:gd name="T8" fmla="*/ 2147483646 w 1297"/>
                  <a:gd name="T9" fmla="*/ 2147483646 h 931"/>
                  <a:gd name="T10" fmla="*/ 2147483646 w 1297"/>
                  <a:gd name="T11" fmla="*/ 2147483646 h 931"/>
                  <a:gd name="T12" fmla="*/ 2147483646 w 1297"/>
                  <a:gd name="T13" fmla="*/ 2147483646 h 931"/>
                  <a:gd name="T14" fmla="*/ 2147483646 w 1297"/>
                  <a:gd name="T15" fmla="*/ 2147483646 h 931"/>
                  <a:gd name="T16" fmla="*/ 2147483646 w 1297"/>
                  <a:gd name="T17" fmla="*/ 2147483646 h 931"/>
                  <a:gd name="T18" fmla="*/ 2147483646 w 1297"/>
                  <a:gd name="T19" fmla="*/ 2147483646 h 931"/>
                  <a:gd name="T20" fmla="*/ 2147483646 w 1297"/>
                  <a:gd name="T21" fmla="*/ 2147483646 h 931"/>
                  <a:gd name="T22" fmla="*/ 2147483646 w 1297"/>
                  <a:gd name="T23" fmla="*/ 2147483646 h 931"/>
                  <a:gd name="T24" fmla="*/ 2147483646 w 1297"/>
                  <a:gd name="T25" fmla="*/ 2147483646 h 931"/>
                  <a:gd name="T26" fmla="*/ 0 w 1297"/>
                  <a:gd name="T27" fmla="*/ 2147483646 h 931"/>
                  <a:gd name="T28" fmla="*/ 2147483646 w 1297"/>
                  <a:gd name="T29" fmla="*/ 2147483646 h 931"/>
                  <a:gd name="T30" fmla="*/ 2147483646 w 1297"/>
                  <a:gd name="T31" fmla="*/ 2147483646 h 931"/>
                  <a:gd name="T32" fmla="*/ 2147483646 w 1297"/>
                  <a:gd name="T33" fmla="*/ 2147483646 h 931"/>
                  <a:gd name="T34" fmla="*/ 2147483646 w 1297"/>
                  <a:gd name="T35" fmla="*/ 2147483646 h 931"/>
                  <a:gd name="T36" fmla="*/ 2147483646 w 1297"/>
                  <a:gd name="T37" fmla="*/ 2147483646 h 931"/>
                  <a:gd name="T38" fmla="*/ 2147483646 w 1297"/>
                  <a:gd name="T39" fmla="*/ 2147483646 h 931"/>
                  <a:gd name="T40" fmla="*/ 2147483646 w 1297"/>
                  <a:gd name="T41" fmla="*/ 2147483646 h 931"/>
                  <a:gd name="T42" fmla="*/ 2147483646 w 1297"/>
                  <a:gd name="T43" fmla="*/ 2147483646 h 9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97"/>
                  <a:gd name="T67" fmla="*/ 0 h 931"/>
                  <a:gd name="T68" fmla="*/ 1297 w 1297"/>
                  <a:gd name="T69" fmla="*/ 931 h 93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97" h="931">
                    <a:moveTo>
                      <a:pt x="1297" y="232"/>
                    </a:moveTo>
                    <a:lnTo>
                      <a:pt x="1194" y="25"/>
                    </a:lnTo>
                    <a:lnTo>
                      <a:pt x="1078" y="90"/>
                    </a:lnTo>
                    <a:lnTo>
                      <a:pt x="933" y="0"/>
                    </a:lnTo>
                    <a:lnTo>
                      <a:pt x="746" y="11"/>
                    </a:lnTo>
                    <a:lnTo>
                      <a:pt x="638" y="90"/>
                    </a:lnTo>
                    <a:lnTo>
                      <a:pt x="389" y="341"/>
                    </a:lnTo>
                    <a:lnTo>
                      <a:pt x="326" y="301"/>
                    </a:lnTo>
                    <a:lnTo>
                      <a:pt x="275" y="327"/>
                    </a:lnTo>
                    <a:lnTo>
                      <a:pt x="233" y="454"/>
                    </a:lnTo>
                    <a:lnTo>
                      <a:pt x="227" y="743"/>
                    </a:lnTo>
                    <a:lnTo>
                      <a:pt x="128" y="760"/>
                    </a:lnTo>
                    <a:lnTo>
                      <a:pt x="31" y="803"/>
                    </a:lnTo>
                    <a:lnTo>
                      <a:pt x="0" y="931"/>
                    </a:lnTo>
                    <a:lnTo>
                      <a:pt x="300" y="842"/>
                    </a:lnTo>
                    <a:lnTo>
                      <a:pt x="434" y="828"/>
                    </a:lnTo>
                    <a:lnTo>
                      <a:pt x="476" y="834"/>
                    </a:lnTo>
                    <a:lnTo>
                      <a:pt x="638" y="894"/>
                    </a:lnTo>
                    <a:lnTo>
                      <a:pt x="752" y="803"/>
                    </a:lnTo>
                    <a:lnTo>
                      <a:pt x="953" y="590"/>
                    </a:lnTo>
                    <a:lnTo>
                      <a:pt x="945" y="426"/>
                    </a:lnTo>
                    <a:lnTo>
                      <a:pt x="1297" y="232"/>
                    </a:lnTo>
                    <a:close/>
                  </a:path>
                </a:pathLst>
              </a:custGeom>
              <a:solidFill>
                <a:srgbClr val="D6E3E6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Text Box 125">
                <a:extLst>
                  <a:ext uri="{FF2B5EF4-FFF2-40B4-BE49-F238E27FC236}">
                    <a16:creationId xmlns:a16="http://schemas.microsoft.com/office/drawing/2014/main" id="{F3D36096-B010-4864-9C48-AEE5B34735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4994" y="4198356"/>
                <a:ext cx="4191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Ballard</a:t>
                </a:r>
              </a:p>
            </p:txBody>
          </p:sp>
          <p:sp>
            <p:nvSpPr>
              <p:cNvPr id="132" name="Text Box 126">
                <a:extLst>
                  <a:ext uri="{FF2B5EF4-FFF2-40B4-BE49-F238E27FC236}">
                    <a16:creationId xmlns:a16="http://schemas.microsoft.com/office/drawing/2014/main" id="{AA63866E-AC5D-4C1C-BBAE-3B9DFCDDD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2550" y="4363385"/>
                <a:ext cx="424437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Carlisle</a:t>
                </a:r>
              </a:p>
            </p:txBody>
          </p:sp>
          <p:sp>
            <p:nvSpPr>
              <p:cNvPr id="133" name="Text Box 127">
                <a:extLst>
                  <a:ext uri="{FF2B5EF4-FFF2-40B4-BE49-F238E27FC236}">
                    <a16:creationId xmlns:a16="http://schemas.microsoft.com/office/drawing/2014/main" id="{54AF30A2-3A16-4E3C-8F07-46865D1A6B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435" y="4721689"/>
                <a:ext cx="3937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Fulton</a:t>
                </a:r>
              </a:p>
            </p:txBody>
          </p:sp>
          <p:sp>
            <p:nvSpPr>
              <p:cNvPr id="134" name="Text Box 128">
                <a:extLst>
                  <a:ext uri="{FF2B5EF4-FFF2-40B4-BE49-F238E27FC236}">
                    <a16:creationId xmlns:a16="http://schemas.microsoft.com/office/drawing/2014/main" id="{A7163A45-98C2-4436-8940-350FDCC121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07506" y="4552093"/>
                <a:ext cx="4826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Hickman</a:t>
                </a:r>
              </a:p>
            </p:txBody>
          </p:sp>
          <p:sp>
            <p:nvSpPr>
              <p:cNvPr id="135" name="Text Box 129">
                <a:extLst>
                  <a:ext uri="{FF2B5EF4-FFF2-40B4-BE49-F238E27FC236}">
                    <a16:creationId xmlns:a16="http://schemas.microsoft.com/office/drawing/2014/main" id="{EED78620-CC73-493C-8BF5-EC239F8F4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50" y="4546600"/>
                <a:ext cx="469900" cy="200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700">
                    <a:latin typeface="Arial" panose="020B0604020202020204" pitchFamily="34" charset="0"/>
                    <a:cs typeface="Arial" panose="020B0604020202020204" pitchFamily="34" charset="0"/>
                  </a:rPr>
                  <a:t>Graves</a:t>
                </a:r>
                <a:endParaRPr lang="en-US" altLang="en-US" sz="7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Text Box 130">
                <a:extLst>
                  <a:ext uri="{FF2B5EF4-FFF2-40B4-BE49-F238E27FC236}">
                    <a16:creationId xmlns:a16="http://schemas.microsoft.com/office/drawing/2014/main" id="{908C9B29-A374-4A78-A28B-FEDF6AC5C1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12457">
                <a:off x="1599190" y="4205600"/>
                <a:ext cx="550863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McCracken</a:t>
                </a:r>
                <a:endParaRPr lang="en-US" altLang="en-US" sz="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Text Box 131">
                <a:extLst>
                  <a:ext uri="{FF2B5EF4-FFF2-40B4-BE49-F238E27FC236}">
                    <a16:creationId xmlns:a16="http://schemas.microsoft.com/office/drawing/2014/main" id="{C4FF1950-A575-4087-A167-5FFD0657CD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7550" y="4648200"/>
                <a:ext cx="4762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Calloway</a:t>
                </a:r>
              </a:p>
            </p:txBody>
          </p:sp>
          <p:sp>
            <p:nvSpPr>
              <p:cNvPr id="138" name="Text Box 132">
                <a:extLst>
                  <a:ext uri="{FF2B5EF4-FFF2-40B4-BE49-F238E27FC236}">
                    <a16:creationId xmlns:a16="http://schemas.microsoft.com/office/drawing/2014/main" id="{1E26F52F-0D9A-40A5-A820-1F9A9C03D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3205" y="4381122"/>
                <a:ext cx="476250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Marshall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Text Box 133">
                <a:extLst>
                  <a:ext uri="{FF2B5EF4-FFF2-40B4-BE49-F238E27FC236}">
                    <a16:creationId xmlns:a16="http://schemas.microsoft.com/office/drawing/2014/main" id="{ED5E51E6-EE50-4BA3-9C82-2F75380469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4966" y="3592291"/>
                <a:ext cx="35560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Pike</a:t>
                </a:r>
              </a:p>
            </p:txBody>
          </p:sp>
          <p:sp>
            <p:nvSpPr>
              <p:cNvPr id="140" name="Text Box 134">
                <a:extLst>
                  <a:ext uri="{FF2B5EF4-FFF2-40B4-BE49-F238E27FC236}">
                    <a16:creationId xmlns:a16="http://schemas.microsoft.com/office/drawing/2014/main" id="{AD5DF987-67C2-4FD2-B439-FEADE8C98D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500" y="3448050"/>
                <a:ext cx="438150" cy="20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7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Hardin</a:t>
                </a:r>
                <a:endParaRPr lang="en-US" altLang="en-US" sz="5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Text Box 135">
                <a:extLst>
                  <a:ext uri="{FF2B5EF4-FFF2-40B4-BE49-F238E27FC236}">
                    <a16:creationId xmlns:a16="http://schemas.microsoft.com/office/drawing/2014/main" id="{21287D6E-BA0B-4F29-86B0-6E9207862C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41825" y="2867744"/>
                <a:ext cx="4762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Jefferson</a:t>
                </a:r>
              </a:p>
            </p:txBody>
          </p:sp>
          <p:sp>
            <p:nvSpPr>
              <p:cNvPr id="142" name="Text Box 136">
                <a:extLst>
                  <a:ext uri="{FF2B5EF4-FFF2-40B4-BE49-F238E27FC236}">
                    <a16:creationId xmlns:a16="http://schemas.microsoft.com/office/drawing/2014/main" id="{133C9967-1A93-44DC-A573-9E54A1104B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21630" y="3098800"/>
                <a:ext cx="5016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Bullitt</a:t>
                </a:r>
              </a:p>
            </p:txBody>
          </p:sp>
          <p:sp>
            <p:nvSpPr>
              <p:cNvPr id="143" name="Text Box 137">
                <a:extLst>
                  <a:ext uri="{FF2B5EF4-FFF2-40B4-BE49-F238E27FC236}">
                    <a16:creationId xmlns:a16="http://schemas.microsoft.com/office/drawing/2014/main" id="{16E7A276-B491-4A77-8EE5-A75AAA2E70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1537" y="3166490"/>
                <a:ext cx="4635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Meade</a:t>
                </a:r>
              </a:p>
            </p:txBody>
          </p:sp>
          <p:sp>
            <p:nvSpPr>
              <p:cNvPr id="144" name="Text Box 138">
                <a:extLst>
                  <a:ext uri="{FF2B5EF4-FFF2-40B4-BE49-F238E27FC236}">
                    <a16:creationId xmlns:a16="http://schemas.microsoft.com/office/drawing/2014/main" id="{594B1873-2921-4610-9CE9-C31F00053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4193" y="3350556"/>
                <a:ext cx="6032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Breckinridge</a:t>
                </a:r>
              </a:p>
            </p:txBody>
          </p:sp>
          <p:sp>
            <p:nvSpPr>
              <p:cNvPr id="145" name="Text Box 139">
                <a:extLst>
                  <a:ext uri="{FF2B5EF4-FFF2-40B4-BE49-F238E27FC236}">
                    <a16:creationId xmlns:a16="http://schemas.microsoft.com/office/drawing/2014/main" id="{6C4F6178-CC5F-4E83-A879-A2E8F57E65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550112">
                <a:off x="3340734" y="3318737"/>
                <a:ext cx="577850" cy="174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Hancock</a:t>
                </a:r>
              </a:p>
            </p:txBody>
          </p:sp>
          <p:sp>
            <p:nvSpPr>
              <p:cNvPr id="146" name="Text Box 140">
                <a:extLst>
                  <a:ext uri="{FF2B5EF4-FFF2-40B4-BE49-F238E27FC236}">
                    <a16:creationId xmlns:a16="http://schemas.microsoft.com/office/drawing/2014/main" id="{70527391-A331-44B5-86BB-397DD6E286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8247" y="3409060"/>
                <a:ext cx="4476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Daviess</a:t>
                </a:r>
              </a:p>
            </p:txBody>
          </p:sp>
          <p:sp>
            <p:nvSpPr>
              <p:cNvPr id="147" name="Text Box 141">
                <a:extLst>
                  <a:ext uri="{FF2B5EF4-FFF2-40B4-BE49-F238E27FC236}">
                    <a16:creationId xmlns:a16="http://schemas.microsoft.com/office/drawing/2014/main" id="{B2E60B89-AF3E-4E99-B930-A6E76EDA46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6921" y="3336112"/>
                <a:ext cx="54047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Henderson</a:t>
                </a:r>
              </a:p>
            </p:txBody>
          </p:sp>
          <p:sp>
            <p:nvSpPr>
              <p:cNvPr id="148" name="Text Box 142">
                <a:extLst>
                  <a:ext uri="{FF2B5EF4-FFF2-40B4-BE49-F238E27FC236}">
                    <a16:creationId xmlns:a16="http://schemas.microsoft.com/office/drawing/2014/main" id="{E86AA3EC-DB59-4B2A-AF52-D582E7EA47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41563" y="3473450"/>
                <a:ext cx="420687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Union</a:t>
                </a:r>
              </a:p>
            </p:txBody>
          </p:sp>
          <p:sp>
            <p:nvSpPr>
              <p:cNvPr id="149" name="Text Box 143">
                <a:extLst>
                  <a:ext uri="{FF2B5EF4-FFF2-40B4-BE49-F238E27FC236}">
                    <a16:creationId xmlns:a16="http://schemas.microsoft.com/office/drawing/2014/main" id="{94D882E7-2FCD-461C-8145-6936947C18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9318" y="3809008"/>
                <a:ext cx="53028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Crittenden</a:t>
                </a:r>
              </a:p>
            </p:txBody>
          </p:sp>
          <p:sp>
            <p:nvSpPr>
              <p:cNvPr id="150" name="Text Box 144">
                <a:extLst>
                  <a:ext uri="{FF2B5EF4-FFF2-40B4-BE49-F238E27FC236}">
                    <a16:creationId xmlns:a16="http://schemas.microsoft.com/office/drawing/2014/main" id="{697E420C-C11E-4B59-9BD3-9BE173420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971998">
                <a:off x="1885247" y="3997823"/>
                <a:ext cx="579148" cy="173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Livingston</a:t>
                </a:r>
              </a:p>
            </p:txBody>
          </p:sp>
          <p:sp>
            <p:nvSpPr>
              <p:cNvPr id="151" name="Text Box 145">
                <a:extLst>
                  <a:ext uri="{FF2B5EF4-FFF2-40B4-BE49-F238E27FC236}">
                    <a16:creationId xmlns:a16="http://schemas.microsoft.com/office/drawing/2014/main" id="{2C6CDA9D-BAE9-45DF-A7C3-B6721F92B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46313" y="4192588"/>
                <a:ext cx="3540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Lyon</a:t>
                </a:r>
              </a:p>
            </p:txBody>
          </p:sp>
          <p:sp>
            <p:nvSpPr>
              <p:cNvPr id="152" name="Text Box 146">
                <a:extLst>
                  <a:ext uri="{FF2B5EF4-FFF2-40B4-BE49-F238E27FC236}">
                    <a16:creationId xmlns:a16="http://schemas.microsoft.com/office/drawing/2014/main" id="{7A63C5BD-7013-4227-B93E-D26F9A47A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0300" y="4432300"/>
                <a:ext cx="3746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Trigg</a:t>
                </a:r>
              </a:p>
            </p:txBody>
          </p:sp>
          <p:sp>
            <p:nvSpPr>
              <p:cNvPr id="153" name="Text Box 147">
                <a:extLst>
                  <a:ext uri="{FF2B5EF4-FFF2-40B4-BE49-F238E27FC236}">
                    <a16:creationId xmlns:a16="http://schemas.microsoft.com/office/drawing/2014/main" id="{D3D84F69-2F39-4E1C-83E5-68F147D70D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7490" y="4068998"/>
                <a:ext cx="4841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Caldwell</a:t>
                </a:r>
              </a:p>
            </p:txBody>
          </p:sp>
          <p:sp>
            <p:nvSpPr>
              <p:cNvPr id="154" name="Text Box 148">
                <a:extLst>
                  <a:ext uri="{FF2B5EF4-FFF2-40B4-BE49-F238E27FC236}">
                    <a16:creationId xmlns:a16="http://schemas.microsoft.com/office/drawing/2014/main" id="{FE1868AE-2F4E-47A0-BEE6-E83C94177B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68575" y="3614738"/>
                <a:ext cx="4921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Webster</a:t>
                </a:r>
              </a:p>
            </p:txBody>
          </p:sp>
          <p:sp>
            <p:nvSpPr>
              <p:cNvPr id="155" name="Text Box 149">
                <a:extLst>
                  <a:ext uri="{FF2B5EF4-FFF2-40B4-BE49-F238E27FC236}">
                    <a16:creationId xmlns:a16="http://schemas.microsoft.com/office/drawing/2014/main" id="{0210E119-FDE2-4532-AE16-B0B6CA8088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0576" y="3639026"/>
                <a:ext cx="4413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McLean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Text Box 150">
                <a:extLst>
                  <a:ext uri="{FF2B5EF4-FFF2-40B4-BE49-F238E27FC236}">
                    <a16:creationId xmlns:a16="http://schemas.microsoft.com/office/drawing/2014/main" id="{D99CDA78-9C92-43E1-B8B0-9EA92A72DC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5500" y="3654425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Ohio</a:t>
                </a:r>
              </a:p>
            </p:txBody>
          </p:sp>
          <p:sp>
            <p:nvSpPr>
              <p:cNvPr id="157" name="Text Box 151">
                <a:extLst>
                  <a:ext uri="{FF2B5EF4-FFF2-40B4-BE49-F238E27FC236}">
                    <a16:creationId xmlns:a16="http://schemas.microsoft.com/office/drawing/2014/main" id="{424508C3-BED3-4F27-8B5E-EA80BFD667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7640" y="3881266"/>
                <a:ext cx="4556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Hopkins</a:t>
                </a:r>
              </a:p>
            </p:txBody>
          </p:sp>
          <p:sp>
            <p:nvSpPr>
              <p:cNvPr id="158" name="Text Box 152">
                <a:extLst>
                  <a:ext uri="{FF2B5EF4-FFF2-40B4-BE49-F238E27FC236}">
                    <a16:creationId xmlns:a16="http://schemas.microsoft.com/office/drawing/2014/main" id="{F41D2FCE-6208-4053-AA2C-20F76A1953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5851" y="4001732"/>
                <a:ext cx="566738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Muhlenberg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Text Box 153">
                <a:extLst>
                  <a:ext uri="{FF2B5EF4-FFF2-40B4-BE49-F238E27FC236}">
                    <a16:creationId xmlns:a16="http://schemas.microsoft.com/office/drawing/2014/main" id="{80C808DD-E032-4991-AB80-965C1F4F40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5037" y="4447468"/>
                <a:ext cx="474663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Christian</a:t>
                </a:r>
              </a:p>
            </p:txBody>
          </p:sp>
          <p:sp>
            <p:nvSpPr>
              <p:cNvPr id="160" name="Text Box 154">
                <a:extLst>
                  <a:ext uri="{FF2B5EF4-FFF2-40B4-BE49-F238E27FC236}">
                    <a16:creationId xmlns:a16="http://schemas.microsoft.com/office/drawing/2014/main" id="{8B4299C4-740E-4F1C-AEDF-B034CE9629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4457" y="4438651"/>
                <a:ext cx="3762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Todd</a:t>
                </a:r>
              </a:p>
            </p:txBody>
          </p:sp>
          <p:sp>
            <p:nvSpPr>
              <p:cNvPr id="161" name="Text Box 155">
                <a:extLst>
                  <a:ext uri="{FF2B5EF4-FFF2-40B4-BE49-F238E27FC236}">
                    <a16:creationId xmlns:a16="http://schemas.microsoft.com/office/drawing/2014/main" id="{218D60B9-AE3E-4E82-AE42-BC340EE027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1208" y="4432815"/>
                <a:ext cx="3794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Logan</a:t>
                </a:r>
              </a:p>
            </p:txBody>
          </p:sp>
          <p:sp>
            <p:nvSpPr>
              <p:cNvPr id="162" name="Text Box 156">
                <a:extLst>
                  <a:ext uri="{FF2B5EF4-FFF2-40B4-BE49-F238E27FC236}">
                    <a16:creationId xmlns:a16="http://schemas.microsoft.com/office/drawing/2014/main" id="{2794E43E-1534-45D0-938A-E61A168228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8479" y="4545529"/>
                <a:ext cx="481013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Simpson</a:t>
                </a:r>
              </a:p>
            </p:txBody>
          </p:sp>
          <p:sp>
            <p:nvSpPr>
              <p:cNvPr id="163" name="Text Box 157">
                <a:extLst>
                  <a:ext uri="{FF2B5EF4-FFF2-40B4-BE49-F238E27FC236}">
                    <a16:creationId xmlns:a16="http://schemas.microsoft.com/office/drawing/2014/main" id="{177BCCE3-0D9A-4A57-9E61-4B04654CBB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7274" y="4245090"/>
                <a:ext cx="44291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Warren</a:t>
                </a:r>
              </a:p>
            </p:txBody>
          </p:sp>
          <p:sp>
            <p:nvSpPr>
              <p:cNvPr id="164" name="Text Box 158">
                <a:extLst>
                  <a:ext uri="{FF2B5EF4-FFF2-40B4-BE49-F238E27FC236}">
                    <a16:creationId xmlns:a16="http://schemas.microsoft.com/office/drawing/2014/main" id="{95E31D7D-CA6C-471F-8790-0AF0A712F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2669" y="3924351"/>
                <a:ext cx="4016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Butler</a:t>
                </a:r>
              </a:p>
            </p:txBody>
          </p:sp>
          <p:sp>
            <p:nvSpPr>
              <p:cNvPr id="165" name="Text Box 159">
                <a:extLst>
                  <a:ext uri="{FF2B5EF4-FFF2-40B4-BE49-F238E27FC236}">
                    <a16:creationId xmlns:a16="http://schemas.microsoft.com/office/drawing/2014/main" id="{79301191-F960-4F6A-9C68-9566A4FFAA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921" y="3228314"/>
                <a:ext cx="4127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Martin</a:t>
                </a:r>
              </a:p>
            </p:txBody>
          </p:sp>
          <p:sp>
            <p:nvSpPr>
              <p:cNvPr id="166" name="Text Box 160">
                <a:extLst>
                  <a:ext uri="{FF2B5EF4-FFF2-40B4-BE49-F238E27FC236}">
                    <a16:creationId xmlns:a16="http://schemas.microsoft.com/office/drawing/2014/main" id="{C8DB36D8-8877-465E-9A79-D817978D27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65963" y="3205875"/>
                <a:ext cx="455612" cy="177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Johnson</a:t>
                </a:r>
              </a:p>
            </p:txBody>
          </p:sp>
          <p:sp>
            <p:nvSpPr>
              <p:cNvPr id="167" name="Text Box 161">
                <a:extLst>
                  <a:ext uri="{FF2B5EF4-FFF2-40B4-BE49-F238E27FC236}">
                    <a16:creationId xmlns:a16="http://schemas.microsoft.com/office/drawing/2014/main" id="{701D4C9A-08E4-453F-8D85-C5C8ADFC9F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7563" y="3498850"/>
                <a:ext cx="3762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Floyd</a:t>
                </a:r>
              </a:p>
            </p:txBody>
          </p:sp>
          <p:sp>
            <p:nvSpPr>
              <p:cNvPr id="168" name="Text Box 162">
                <a:extLst>
                  <a:ext uri="{FF2B5EF4-FFF2-40B4-BE49-F238E27FC236}">
                    <a16:creationId xmlns:a16="http://schemas.microsoft.com/office/drawing/2014/main" id="{9697FE84-BB83-44CB-BD7B-4EF03E942F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93732" y="3773258"/>
                <a:ext cx="395287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Knott</a:t>
                </a:r>
              </a:p>
            </p:txBody>
          </p:sp>
          <p:sp>
            <p:nvSpPr>
              <p:cNvPr id="169" name="Text Box 163">
                <a:extLst>
                  <a:ext uri="{FF2B5EF4-FFF2-40B4-BE49-F238E27FC236}">
                    <a16:creationId xmlns:a16="http://schemas.microsoft.com/office/drawing/2014/main" id="{AD3087D3-6762-440A-A9A5-130ED40CA9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34213" y="4067907"/>
                <a:ext cx="46988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Letcher</a:t>
                </a:r>
              </a:p>
            </p:txBody>
          </p:sp>
          <p:sp>
            <p:nvSpPr>
              <p:cNvPr id="170" name="Text Box 165">
                <a:extLst>
                  <a:ext uri="{FF2B5EF4-FFF2-40B4-BE49-F238E27FC236}">
                    <a16:creationId xmlns:a16="http://schemas.microsoft.com/office/drawing/2014/main" id="{6BB093CE-130B-4223-90CF-6A72A357DE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4503" y="2608208"/>
                <a:ext cx="3778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Boyd</a:t>
                </a:r>
              </a:p>
            </p:txBody>
          </p:sp>
          <p:sp>
            <p:nvSpPr>
              <p:cNvPr id="171" name="Text Box 166">
                <a:extLst>
                  <a:ext uri="{FF2B5EF4-FFF2-40B4-BE49-F238E27FC236}">
                    <a16:creationId xmlns:a16="http://schemas.microsoft.com/office/drawing/2014/main" id="{50394CF6-4C98-4E6C-A578-A465706517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4350" y="2663946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Carter</a:t>
                </a:r>
              </a:p>
            </p:txBody>
          </p:sp>
          <p:sp>
            <p:nvSpPr>
              <p:cNvPr id="172" name="Text Box 167">
                <a:extLst>
                  <a:ext uri="{FF2B5EF4-FFF2-40B4-BE49-F238E27FC236}">
                    <a16:creationId xmlns:a16="http://schemas.microsoft.com/office/drawing/2014/main" id="{5DF39919-C100-4469-94D2-B95E2B9BC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09661" y="2925222"/>
                <a:ext cx="4032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Elliott</a:t>
                </a:r>
              </a:p>
            </p:txBody>
          </p:sp>
          <p:sp>
            <p:nvSpPr>
              <p:cNvPr id="173" name="Text Box 168">
                <a:extLst>
                  <a:ext uri="{FF2B5EF4-FFF2-40B4-BE49-F238E27FC236}">
                    <a16:creationId xmlns:a16="http://schemas.microsoft.com/office/drawing/2014/main" id="{F76CF461-3634-4F02-AB06-D8F4FB2311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5273" y="3118398"/>
                <a:ext cx="46196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Morgan</a:t>
                </a:r>
              </a:p>
            </p:txBody>
          </p:sp>
          <p:sp>
            <p:nvSpPr>
              <p:cNvPr id="174" name="Text Box 169">
                <a:extLst>
                  <a:ext uri="{FF2B5EF4-FFF2-40B4-BE49-F238E27FC236}">
                    <a16:creationId xmlns:a16="http://schemas.microsoft.com/office/drawing/2014/main" id="{C8C7A28F-D1AC-4B6D-A468-D67F658F39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18313" y="3381653"/>
                <a:ext cx="500063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Magoffin</a:t>
                </a:r>
              </a:p>
            </p:txBody>
          </p:sp>
          <p:sp>
            <p:nvSpPr>
              <p:cNvPr id="175" name="Text Box 170">
                <a:extLst>
                  <a:ext uri="{FF2B5EF4-FFF2-40B4-BE49-F238E27FC236}">
                    <a16:creationId xmlns:a16="http://schemas.microsoft.com/office/drawing/2014/main" id="{DFA20AF5-F221-420F-B2CE-3FDF86D0A7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3363" y="3573463"/>
                <a:ext cx="4794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Breathitt</a:t>
                </a:r>
              </a:p>
            </p:txBody>
          </p:sp>
          <p:sp>
            <p:nvSpPr>
              <p:cNvPr id="176" name="Text Box 171">
                <a:extLst>
                  <a:ext uri="{FF2B5EF4-FFF2-40B4-BE49-F238E27FC236}">
                    <a16:creationId xmlns:a16="http://schemas.microsoft.com/office/drawing/2014/main" id="{EFE91ECB-A526-4638-9863-FCE6F3F3DA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46780" y="3862208"/>
                <a:ext cx="37623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Perry</a:t>
                </a:r>
              </a:p>
            </p:txBody>
          </p:sp>
          <p:sp>
            <p:nvSpPr>
              <p:cNvPr id="177" name="Text Box 172">
                <a:extLst>
                  <a:ext uri="{FF2B5EF4-FFF2-40B4-BE49-F238E27FC236}">
                    <a16:creationId xmlns:a16="http://schemas.microsoft.com/office/drawing/2014/main" id="{8817AC34-5627-446B-B991-203B761B98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9713" y="4070760"/>
                <a:ext cx="3937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Leslie</a:t>
                </a:r>
              </a:p>
            </p:txBody>
          </p:sp>
          <p:sp>
            <p:nvSpPr>
              <p:cNvPr id="178" name="Text Box 173">
                <a:extLst>
                  <a:ext uri="{FF2B5EF4-FFF2-40B4-BE49-F238E27FC236}">
                    <a16:creationId xmlns:a16="http://schemas.microsoft.com/office/drawing/2014/main" id="{1F28A828-9D3E-44C0-BE3F-33BC87407A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0838" y="4387398"/>
                <a:ext cx="3968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Harlan</a:t>
                </a:r>
              </a:p>
            </p:txBody>
          </p:sp>
          <p:sp>
            <p:nvSpPr>
              <p:cNvPr id="179" name="Text Box 174">
                <a:extLst>
                  <a:ext uri="{FF2B5EF4-FFF2-40B4-BE49-F238E27FC236}">
                    <a16:creationId xmlns:a16="http://schemas.microsoft.com/office/drawing/2014/main" id="{F2FFD622-5FDC-41A2-8ED0-104732FB37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8889" y="4525963"/>
                <a:ext cx="3524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Bell</a:t>
                </a:r>
              </a:p>
            </p:txBody>
          </p:sp>
          <p:sp>
            <p:nvSpPr>
              <p:cNvPr id="180" name="Text Box 175">
                <a:extLst>
                  <a:ext uri="{FF2B5EF4-FFF2-40B4-BE49-F238E27FC236}">
                    <a16:creationId xmlns:a16="http://schemas.microsoft.com/office/drawing/2014/main" id="{A702F7B9-8F36-4DB7-B96B-D999CFE27E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49484" y="3362172"/>
                <a:ext cx="4079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Wolfe</a:t>
                </a:r>
              </a:p>
            </p:txBody>
          </p:sp>
          <p:sp>
            <p:nvSpPr>
              <p:cNvPr id="181" name="Text Box 176">
                <a:extLst>
                  <a:ext uri="{FF2B5EF4-FFF2-40B4-BE49-F238E27FC236}">
                    <a16:creationId xmlns:a16="http://schemas.microsoft.com/office/drawing/2014/main" id="{D2CD0BD6-5A6C-41D0-BC2C-EFE3745C10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2538" y="3110124"/>
                <a:ext cx="4540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Menifee</a:t>
                </a:r>
              </a:p>
            </p:txBody>
          </p:sp>
          <p:sp>
            <p:nvSpPr>
              <p:cNvPr id="182" name="Text Box 177">
                <a:extLst>
                  <a:ext uri="{FF2B5EF4-FFF2-40B4-BE49-F238E27FC236}">
                    <a16:creationId xmlns:a16="http://schemas.microsoft.com/office/drawing/2014/main" id="{FA0C83F6-0D02-4D18-B0D0-E1859D5F5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0822" y="2830511"/>
                <a:ext cx="4159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Rowan</a:t>
                </a:r>
              </a:p>
            </p:txBody>
          </p:sp>
          <p:sp>
            <p:nvSpPr>
              <p:cNvPr id="183" name="Text Box 178">
                <a:extLst>
                  <a:ext uri="{FF2B5EF4-FFF2-40B4-BE49-F238E27FC236}">
                    <a16:creationId xmlns:a16="http://schemas.microsoft.com/office/drawing/2014/main" id="{F0B87042-8999-4CCA-88B8-28E97BBD63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3671" y="2426160"/>
                <a:ext cx="4635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Greenup</a:t>
                </a:r>
              </a:p>
            </p:txBody>
          </p:sp>
          <p:sp>
            <p:nvSpPr>
              <p:cNvPr id="184" name="Text Box 179">
                <a:extLst>
                  <a:ext uri="{FF2B5EF4-FFF2-40B4-BE49-F238E27FC236}">
                    <a16:creationId xmlns:a16="http://schemas.microsoft.com/office/drawing/2014/main" id="{EE07B946-7929-4FF3-A2A5-3B484126BF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31490" y="2430384"/>
                <a:ext cx="3825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Lewis</a:t>
                </a:r>
              </a:p>
            </p:txBody>
          </p:sp>
          <p:sp>
            <p:nvSpPr>
              <p:cNvPr id="185" name="Text Box 180">
                <a:extLst>
                  <a:ext uri="{FF2B5EF4-FFF2-40B4-BE49-F238E27FC236}">
                    <a16:creationId xmlns:a16="http://schemas.microsoft.com/office/drawing/2014/main" id="{F8F9CFD8-70CC-45EB-AA99-8959F7343A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4280" y="2360613"/>
                <a:ext cx="4095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Mason</a:t>
                </a:r>
              </a:p>
            </p:txBody>
          </p:sp>
          <p:sp>
            <p:nvSpPr>
              <p:cNvPr id="186" name="Text Box 181">
                <a:extLst>
                  <a:ext uri="{FF2B5EF4-FFF2-40B4-BE49-F238E27FC236}">
                    <a16:creationId xmlns:a16="http://schemas.microsoft.com/office/drawing/2014/main" id="{52818B6D-E1E5-47C8-ADEB-3F198D9CB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17493" y="2479646"/>
                <a:ext cx="468312" cy="154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00" dirty="0">
                    <a:latin typeface="Arial" panose="020B0604020202020204" pitchFamily="34" charset="0"/>
                    <a:cs typeface="Arial" panose="020B0604020202020204" pitchFamily="34" charset="0"/>
                  </a:rPr>
                  <a:t>Robertson</a:t>
                </a:r>
              </a:p>
            </p:txBody>
          </p:sp>
          <p:sp>
            <p:nvSpPr>
              <p:cNvPr id="187" name="Text Box 182">
                <a:extLst>
                  <a:ext uri="{FF2B5EF4-FFF2-40B4-BE49-F238E27FC236}">
                    <a16:creationId xmlns:a16="http://schemas.microsoft.com/office/drawing/2014/main" id="{CCD4A52A-0417-4DD5-8E01-C844AD7A0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2050" y="2622550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Fleming</a:t>
                </a:r>
              </a:p>
            </p:txBody>
          </p:sp>
          <p:sp>
            <p:nvSpPr>
              <p:cNvPr id="188" name="Text Box 183">
                <a:extLst>
                  <a:ext uri="{FF2B5EF4-FFF2-40B4-BE49-F238E27FC236}">
                    <a16:creationId xmlns:a16="http://schemas.microsoft.com/office/drawing/2014/main" id="{ABA5870D-37FD-4863-BDD3-1267428FE4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87184" y="2243564"/>
                <a:ext cx="44767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Bracken</a:t>
                </a:r>
              </a:p>
            </p:txBody>
          </p:sp>
          <p:sp>
            <p:nvSpPr>
              <p:cNvPr id="189" name="Text Box 184">
                <a:extLst>
                  <a:ext uri="{FF2B5EF4-FFF2-40B4-BE49-F238E27FC236}">
                    <a16:creationId xmlns:a16="http://schemas.microsoft.com/office/drawing/2014/main" id="{501C4FAF-0490-44D9-9555-86FE044F79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8889" y="2299793"/>
                <a:ext cx="465825" cy="1697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Pendleton</a:t>
                </a:r>
              </a:p>
            </p:txBody>
          </p:sp>
          <p:sp>
            <p:nvSpPr>
              <p:cNvPr id="190" name="Text Box 185">
                <a:extLst>
                  <a:ext uri="{FF2B5EF4-FFF2-40B4-BE49-F238E27FC236}">
                    <a16:creationId xmlns:a16="http://schemas.microsoft.com/office/drawing/2014/main" id="{795E6734-3656-483B-99B0-9234DFDFA5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028" y="2548844"/>
                <a:ext cx="463550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Harrison</a:t>
                </a:r>
              </a:p>
            </p:txBody>
          </p:sp>
          <p:sp>
            <p:nvSpPr>
              <p:cNvPr id="191" name="Text Box 186">
                <a:extLst>
                  <a:ext uri="{FF2B5EF4-FFF2-40B4-BE49-F238E27FC236}">
                    <a16:creationId xmlns:a16="http://schemas.microsoft.com/office/drawing/2014/main" id="{726B1BF6-F414-4EC1-92ED-EFE93E1358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6963" y="2682469"/>
                <a:ext cx="438122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Nicholas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Text Box 187">
                <a:extLst>
                  <a:ext uri="{FF2B5EF4-FFF2-40B4-BE49-F238E27FC236}">
                    <a16:creationId xmlns:a16="http://schemas.microsoft.com/office/drawing/2014/main" id="{8AE08110-F5F6-43DE-9826-619FCA6E1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2075" y="2919412"/>
                <a:ext cx="3873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Bath</a:t>
                </a:r>
              </a:p>
            </p:txBody>
          </p:sp>
          <p:sp>
            <p:nvSpPr>
              <p:cNvPr id="193" name="Text Box 188">
                <a:extLst>
                  <a:ext uri="{FF2B5EF4-FFF2-40B4-BE49-F238E27FC236}">
                    <a16:creationId xmlns:a16="http://schemas.microsoft.com/office/drawing/2014/main" id="{B5D568C0-6C41-4253-8571-0906300148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87247">
                <a:off x="5334046" y="2002893"/>
                <a:ext cx="388586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Boone</a:t>
                </a:r>
              </a:p>
            </p:txBody>
          </p:sp>
          <p:sp>
            <p:nvSpPr>
              <p:cNvPr id="194" name="Text Box 191">
                <a:extLst>
                  <a:ext uri="{FF2B5EF4-FFF2-40B4-BE49-F238E27FC236}">
                    <a16:creationId xmlns:a16="http://schemas.microsoft.com/office/drawing/2014/main" id="{18E820CF-31F4-4643-ADB1-0EBCA0325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630538">
                <a:off x="5557317" y="2005049"/>
                <a:ext cx="479425" cy="15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Campbell</a:t>
                </a:r>
              </a:p>
            </p:txBody>
          </p:sp>
          <p:sp>
            <p:nvSpPr>
              <p:cNvPr id="195" name="Text Box 192">
                <a:extLst>
                  <a:ext uri="{FF2B5EF4-FFF2-40B4-BE49-F238E27FC236}">
                    <a16:creationId xmlns:a16="http://schemas.microsoft.com/office/drawing/2014/main" id="{138A90A1-8B6B-4160-BBCB-EE50002D5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10200" y="2308225"/>
                <a:ext cx="3714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Grant</a:t>
                </a:r>
              </a:p>
            </p:txBody>
          </p:sp>
          <p:sp>
            <p:nvSpPr>
              <p:cNvPr id="196" name="Text Box 193">
                <a:extLst>
                  <a:ext uri="{FF2B5EF4-FFF2-40B4-BE49-F238E27FC236}">
                    <a16:creationId xmlns:a16="http://schemas.microsoft.com/office/drawing/2014/main" id="{9FD138CC-FED1-4C87-9409-1D55F14483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4894" y="2642466"/>
                <a:ext cx="50482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Oldham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Text Box 194">
                <a:extLst>
                  <a:ext uri="{FF2B5EF4-FFF2-40B4-BE49-F238E27FC236}">
                    <a16:creationId xmlns:a16="http://schemas.microsoft.com/office/drawing/2014/main" id="{55147DED-F275-4FD9-836A-6F3F3CFE1C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7274" y="2832101"/>
                <a:ext cx="45720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Shelby</a:t>
                </a:r>
              </a:p>
            </p:txBody>
          </p:sp>
          <p:sp>
            <p:nvSpPr>
              <p:cNvPr id="198" name="Text Box 195">
                <a:extLst>
                  <a:ext uri="{FF2B5EF4-FFF2-40B4-BE49-F238E27FC236}">
                    <a16:creationId xmlns:a16="http://schemas.microsoft.com/office/drawing/2014/main" id="{8B904639-3BB0-4077-9790-B6440FFBC8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33950" y="2574925"/>
                <a:ext cx="4476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Henry</a:t>
                </a:r>
              </a:p>
            </p:txBody>
          </p:sp>
          <p:sp>
            <p:nvSpPr>
              <p:cNvPr id="199" name="Text Box 196">
                <a:extLst>
                  <a:ext uri="{FF2B5EF4-FFF2-40B4-BE49-F238E27FC236}">
                    <a16:creationId xmlns:a16="http://schemas.microsoft.com/office/drawing/2014/main" id="{1F3451E6-2315-4A5D-8B5C-9C4374EC29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6004" y="3040325"/>
                <a:ext cx="481012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Spencer</a:t>
                </a:r>
              </a:p>
            </p:txBody>
          </p:sp>
          <p:sp>
            <p:nvSpPr>
              <p:cNvPr id="200" name="Text Box 197">
                <a:extLst>
                  <a:ext uri="{FF2B5EF4-FFF2-40B4-BE49-F238E27FC236}">
                    <a16:creationId xmlns:a16="http://schemas.microsoft.com/office/drawing/2014/main" id="{75658067-9B69-4C79-A87D-6C5B61B01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9225" y="2465388"/>
                <a:ext cx="3762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Owen</a:t>
                </a:r>
              </a:p>
            </p:txBody>
          </p:sp>
          <p:sp>
            <p:nvSpPr>
              <p:cNvPr id="201" name="Text Box 198">
                <a:extLst>
                  <a:ext uri="{FF2B5EF4-FFF2-40B4-BE49-F238E27FC236}">
                    <a16:creationId xmlns:a16="http://schemas.microsoft.com/office/drawing/2014/main" id="{E85570EC-B2DD-42FA-9123-9B559ACE92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091791">
                <a:off x="5187517" y="2182107"/>
                <a:ext cx="471488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Gallatin</a:t>
                </a:r>
              </a:p>
            </p:txBody>
          </p:sp>
          <p:sp>
            <p:nvSpPr>
              <p:cNvPr id="202" name="Text Box 199">
                <a:extLst>
                  <a:ext uri="{FF2B5EF4-FFF2-40B4-BE49-F238E27FC236}">
                    <a16:creationId xmlns:a16="http://schemas.microsoft.com/office/drawing/2014/main" id="{C3988580-E46B-4624-B384-C217576E2D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337301">
                <a:off x="4972207" y="2303294"/>
                <a:ext cx="414338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Carroll</a:t>
                </a:r>
              </a:p>
            </p:txBody>
          </p:sp>
          <p:sp>
            <p:nvSpPr>
              <p:cNvPr id="203" name="Text Box 200">
                <a:extLst>
                  <a:ext uri="{FF2B5EF4-FFF2-40B4-BE49-F238E27FC236}">
                    <a16:creationId xmlns:a16="http://schemas.microsoft.com/office/drawing/2014/main" id="{637154A6-3FFB-4EA4-BEC6-ED208D1103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168779">
                <a:off x="4726655" y="2403657"/>
                <a:ext cx="459333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Trimble</a:t>
                </a:r>
              </a:p>
            </p:txBody>
          </p:sp>
          <p:sp>
            <p:nvSpPr>
              <p:cNvPr id="204" name="Text Box 201">
                <a:extLst>
                  <a:ext uri="{FF2B5EF4-FFF2-40B4-BE49-F238E27FC236}">
                    <a16:creationId xmlns:a16="http://schemas.microsoft.com/office/drawing/2014/main" id="{9FF05372-722F-417E-9B1D-434C0B6709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3390" y="2788117"/>
                <a:ext cx="48371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Franklin</a:t>
                </a:r>
                <a:endParaRPr lang="en-US" altLang="en-US" sz="5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" name="Text Box 202">
                <a:extLst>
                  <a:ext uri="{FF2B5EF4-FFF2-40B4-BE49-F238E27FC236}">
                    <a16:creationId xmlns:a16="http://schemas.microsoft.com/office/drawing/2014/main" id="{4895F874-7951-48E6-AF07-623D785E67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2699" y="3086923"/>
                <a:ext cx="561975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Anderson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Text Box 203">
                <a:extLst>
                  <a:ext uri="{FF2B5EF4-FFF2-40B4-BE49-F238E27FC236}">
                    <a16:creationId xmlns:a16="http://schemas.microsoft.com/office/drawing/2014/main" id="{08304D65-70B6-4193-9A71-47C0F7750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5192712" y="3095128"/>
                <a:ext cx="593725" cy="174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Woodford</a:t>
                </a:r>
              </a:p>
            </p:txBody>
          </p:sp>
          <p:sp>
            <p:nvSpPr>
              <p:cNvPr id="207" name="Text Box 204">
                <a:extLst>
                  <a:ext uri="{FF2B5EF4-FFF2-40B4-BE49-F238E27FC236}">
                    <a16:creationId xmlns:a16="http://schemas.microsoft.com/office/drawing/2014/main" id="{0F80E1F1-8D7A-4270-B7D4-2E9928EF0D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9852" y="2751835"/>
                <a:ext cx="4667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Scott</a:t>
                </a:r>
              </a:p>
            </p:txBody>
          </p:sp>
          <p:sp>
            <p:nvSpPr>
              <p:cNvPr id="208" name="Text Box 205">
                <a:extLst>
                  <a:ext uri="{FF2B5EF4-FFF2-40B4-BE49-F238E27FC236}">
                    <a16:creationId xmlns:a16="http://schemas.microsoft.com/office/drawing/2014/main" id="{F3AB9EEC-11AB-4AA7-B919-C42D6E57DB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7222" y="3005212"/>
                <a:ext cx="430211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Fayette</a:t>
                </a:r>
              </a:p>
            </p:txBody>
          </p:sp>
          <p:sp>
            <p:nvSpPr>
              <p:cNvPr id="209" name="Text Box 206">
                <a:extLst>
                  <a:ext uri="{FF2B5EF4-FFF2-40B4-BE49-F238E27FC236}">
                    <a16:creationId xmlns:a16="http://schemas.microsoft.com/office/drawing/2014/main" id="{2EF4CEF3-2C10-484A-B936-A11CED5918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798557">
                <a:off x="5397609" y="3240735"/>
                <a:ext cx="518245" cy="160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Jessamine</a:t>
                </a:r>
              </a:p>
            </p:txBody>
          </p:sp>
          <p:sp>
            <p:nvSpPr>
              <p:cNvPr id="210" name="Text Box 207">
                <a:extLst>
                  <a:ext uri="{FF2B5EF4-FFF2-40B4-BE49-F238E27FC236}">
                    <a16:creationId xmlns:a16="http://schemas.microsoft.com/office/drawing/2014/main" id="{1761790E-BB1E-42D8-A6C6-5E0E2642CA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7214" y="2836805"/>
                <a:ext cx="4857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Bourbon</a:t>
                </a:r>
              </a:p>
            </p:txBody>
          </p:sp>
          <p:sp>
            <p:nvSpPr>
              <p:cNvPr id="211" name="Text Box 208">
                <a:extLst>
                  <a:ext uri="{FF2B5EF4-FFF2-40B4-BE49-F238E27FC236}">
                    <a16:creationId xmlns:a16="http://schemas.microsoft.com/office/drawing/2014/main" id="{2CD3B40F-609C-458E-8605-D0B9235359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6925" y="3097213"/>
                <a:ext cx="363348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Clark</a:t>
                </a:r>
              </a:p>
            </p:txBody>
          </p:sp>
          <p:sp>
            <p:nvSpPr>
              <p:cNvPr id="212" name="Text Box 209">
                <a:extLst>
                  <a:ext uri="{FF2B5EF4-FFF2-40B4-BE49-F238E27FC236}">
                    <a16:creationId xmlns:a16="http://schemas.microsoft.com/office/drawing/2014/main" id="{B3142C1A-238A-4528-AE4D-29CAAC30DA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152898">
                <a:off x="6009185" y="3046590"/>
                <a:ext cx="547687" cy="15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50" dirty="0">
                    <a:latin typeface="Arial" panose="020B0604020202020204" pitchFamily="34" charset="0"/>
                    <a:cs typeface="Arial" panose="020B0604020202020204" pitchFamily="34" charset="0"/>
                  </a:rPr>
                  <a:t>Montgomery</a:t>
                </a:r>
              </a:p>
            </p:txBody>
          </p:sp>
          <p:sp>
            <p:nvSpPr>
              <p:cNvPr id="213" name="Text Box 210">
                <a:extLst>
                  <a:ext uri="{FF2B5EF4-FFF2-40B4-BE49-F238E27FC236}">
                    <a16:creationId xmlns:a16="http://schemas.microsoft.com/office/drawing/2014/main" id="{EB338A12-BC26-439C-B664-A349E7C463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7127" y="3266822"/>
                <a:ext cx="4286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Nelson</a:t>
                </a:r>
              </a:p>
            </p:txBody>
          </p:sp>
          <p:sp>
            <p:nvSpPr>
              <p:cNvPr id="214" name="Text Box 212">
                <a:extLst>
                  <a:ext uri="{FF2B5EF4-FFF2-40B4-BE49-F238E27FC236}">
                    <a16:creationId xmlns:a16="http://schemas.microsoft.com/office/drawing/2014/main" id="{D5B33B5E-FE99-4445-BD40-7C6DA639DE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9677" y="3689707"/>
                <a:ext cx="581025" cy="185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Grayson</a:t>
                </a:r>
              </a:p>
            </p:txBody>
          </p:sp>
          <p:sp>
            <p:nvSpPr>
              <p:cNvPr id="215" name="Text Box 213">
                <a:extLst>
                  <a:ext uri="{FF2B5EF4-FFF2-40B4-BE49-F238E27FC236}">
                    <a16:creationId xmlns:a16="http://schemas.microsoft.com/office/drawing/2014/main" id="{F2095E00-849B-4C5A-99C5-7339EA9774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5387" y="3984739"/>
                <a:ext cx="530903" cy="1765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Edmonson</a:t>
                </a:r>
                <a:endParaRPr lang="en-US" altLang="en-US" sz="5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Text Box 214">
                <a:extLst>
                  <a:ext uri="{FF2B5EF4-FFF2-40B4-BE49-F238E27FC236}">
                    <a16:creationId xmlns:a16="http://schemas.microsoft.com/office/drawing/2014/main" id="{6BD36F0D-0ED1-4DBF-81E7-BED5745DEF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0537" y="3869471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Hart</a:t>
                </a:r>
              </a:p>
            </p:txBody>
          </p:sp>
          <p:sp>
            <p:nvSpPr>
              <p:cNvPr id="217" name="Text Box 215">
                <a:extLst>
                  <a:ext uri="{FF2B5EF4-FFF2-40B4-BE49-F238E27FC236}">
                    <a16:creationId xmlns:a16="http://schemas.microsoft.com/office/drawing/2014/main" id="{1AF6BEA3-3776-4068-AE0F-66680DDD33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2113" y="4241800"/>
                <a:ext cx="39725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Barren</a:t>
                </a:r>
              </a:p>
            </p:txBody>
          </p:sp>
          <p:sp>
            <p:nvSpPr>
              <p:cNvPr id="218" name="Text Box 216">
                <a:extLst>
                  <a:ext uri="{FF2B5EF4-FFF2-40B4-BE49-F238E27FC236}">
                    <a16:creationId xmlns:a16="http://schemas.microsoft.com/office/drawing/2014/main" id="{C43ABE41-E1B9-4B5A-9EE6-36F592E4DA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21584" y="3621429"/>
                <a:ext cx="399554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Larue</a:t>
                </a:r>
              </a:p>
            </p:txBody>
          </p:sp>
          <p:sp>
            <p:nvSpPr>
              <p:cNvPr id="219" name="Text Box 217">
                <a:extLst>
                  <a:ext uri="{FF2B5EF4-FFF2-40B4-BE49-F238E27FC236}">
                    <a16:creationId xmlns:a16="http://schemas.microsoft.com/office/drawing/2014/main" id="{9C8E8864-43D2-491C-899C-DACE2FE19B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9732" y="3387923"/>
                <a:ext cx="540542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Washington</a:t>
                </a:r>
              </a:p>
            </p:txBody>
          </p:sp>
          <p:sp>
            <p:nvSpPr>
              <p:cNvPr id="220" name="Text Box 218">
                <a:extLst>
                  <a:ext uri="{FF2B5EF4-FFF2-40B4-BE49-F238E27FC236}">
                    <a16:creationId xmlns:a16="http://schemas.microsoft.com/office/drawing/2014/main" id="{522B5F32-3C81-47D6-B761-5D80EA9BC1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8491" y="3608790"/>
                <a:ext cx="41433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Marion</a:t>
                </a:r>
              </a:p>
            </p:txBody>
          </p:sp>
          <p:sp>
            <p:nvSpPr>
              <p:cNvPr id="221" name="Text Box 219">
                <a:extLst>
                  <a:ext uri="{FF2B5EF4-FFF2-40B4-BE49-F238E27FC236}">
                    <a16:creationId xmlns:a16="http://schemas.microsoft.com/office/drawing/2014/main" id="{8C9A1F04-E719-4542-B5C1-D9080B90EA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0981" y="3823291"/>
                <a:ext cx="4381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Taylor</a:t>
                </a:r>
              </a:p>
            </p:txBody>
          </p:sp>
          <p:sp>
            <p:nvSpPr>
              <p:cNvPr id="222" name="Text Box 220">
                <a:extLst>
                  <a:ext uri="{FF2B5EF4-FFF2-40B4-BE49-F238E27FC236}">
                    <a16:creationId xmlns:a16="http://schemas.microsoft.com/office/drawing/2014/main" id="{2E57D3CA-9F0E-47A6-AC6E-05A01F449C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2542" y="3956049"/>
                <a:ext cx="4000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Green</a:t>
                </a:r>
              </a:p>
            </p:txBody>
          </p:sp>
          <p:sp>
            <p:nvSpPr>
              <p:cNvPr id="223" name="Text Box 221">
                <a:extLst>
                  <a:ext uri="{FF2B5EF4-FFF2-40B4-BE49-F238E27FC236}">
                    <a16:creationId xmlns:a16="http://schemas.microsoft.com/office/drawing/2014/main" id="{025EA87A-12E4-438F-B8A9-F928A86249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8501" y="4295144"/>
                <a:ext cx="51752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Metcalfe</a:t>
                </a:r>
              </a:p>
            </p:txBody>
          </p:sp>
          <p:sp>
            <p:nvSpPr>
              <p:cNvPr id="224" name="Text Box 222">
                <a:extLst>
                  <a:ext uri="{FF2B5EF4-FFF2-40B4-BE49-F238E27FC236}">
                    <a16:creationId xmlns:a16="http://schemas.microsoft.com/office/drawing/2014/main" id="{A9F97B7D-950A-4601-9054-97A44E79F8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2896" y="4541513"/>
                <a:ext cx="414337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Allen</a:t>
                </a:r>
              </a:p>
            </p:txBody>
          </p:sp>
          <p:sp>
            <p:nvSpPr>
              <p:cNvPr id="225" name="Text Box 223">
                <a:extLst>
                  <a:ext uri="{FF2B5EF4-FFF2-40B4-BE49-F238E27FC236}">
                    <a16:creationId xmlns:a16="http://schemas.microsoft.com/office/drawing/2014/main" id="{87D6DA49-25FF-4D12-91FC-E1B9F68F7C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9600" y="4546600"/>
                <a:ext cx="4572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Monroe</a:t>
                </a:r>
              </a:p>
            </p:txBody>
          </p:sp>
          <p:sp>
            <p:nvSpPr>
              <p:cNvPr id="226" name="Text Box 224">
                <a:extLst>
                  <a:ext uri="{FF2B5EF4-FFF2-40B4-BE49-F238E27FC236}">
                    <a16:creationId xmlns:a16="http://schemas.microsoft.com/office/drawing/2014/main" id="{A7BAAA4B-DA1D-42E4-B15C-54B5266DE8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6216" y="4441028"/>
                <a:ext cx="533400" cy="16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Cumberland</a:t>
                </a:r>
              </a:p>
            </p:txBody>
          </p:sp>
          <p:sp>
            <p:nvSpPr>
              <p:cNvPr id="227" name="Text Box 225">
                <a:extLst>
                  <a:ext uri="{FF2B5EF4-FFF2-40B4-BE49-F238E27FC236}">
                    <a16:creationId xmlns:a16="http://schemas.microsoft.com/office/drawing/2014/main" id="{4D7973E8-F687-4A78-9796-D7C4CA934D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7553" y="4586612"/>
                <a:ext cx="452437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Clinton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Text Box 226">
                <a:extLst>
                  <a:ext uri="{FF2B5EF4-FFF2-40B4-BE49-F238E27FC236}">
                    <a16:creationId xmlns:a16="http://schemas.microsoft.com/office/drawing/2014/main" id="{8360EDB5-7CCF-4DE5-8563-40ACB4DCD0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0919" y="4456187"/>
                <a:ext cx="5334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Wayne</a:t>
                </a:r>
              </a:p>
            </p:txBody>
          </p:sp>
          <p:sp>
            <p:nvSpPr>
              <p:cNvPr id="229" name="Text Box 227">
                <a:extLst>
                  <a:ext uri="{FF2B5EF4-FFF2-40B4-BE49-F238E27FC236}">
                    <a16:creationId xmlns:a16="http://schemas.microsoft.com/office/drawing/2014/main" id="{4FB23B00-E1A3-4A67-9389-BB178C52A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0213" y="4587875"/>
                <a:ext cx="5619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McCreary</a:t>
                </a:r>
              </a:p>
            </p:txBody>
          </p:sp>
          <p:sp>
            <p:nvSpPr>
              <p:cNvPr id="230" name="Text Box 228">
                <a:extLst>
                  <a:ext uri="{FF2B5EF4-FFF2-40B4-BE49-F238E27FC236}">
                    <a16:creationId xmlns:a16="http://schemas.microsoft.com/office/drawing/2014/main" id="{5E24232B-9322-4BB8-907A-7A9D207C48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7645" y="4091107"/>
                <a:ext cx="519113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Pulaski</a:t>
                </a:r>
              </a:p>
            </p:txBody>
          </p:sp>
          <p:sp>
            <p:nvSpPr>
              <p:cNvPr id="231" name="Text Box 229">
                <a:extLst>
                  <a:ext uri="{FF2B5EF4-FFF2-40B4-BE49-F238E27FC236}">
                    <a16:creationId xmlns:a16="http://schemas.microsoft.com/office/drawing/2014/main" id="{E9DB5D84-EEDE-46D7-BC96-8C1C9A64F4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19650" y="4168775"/>
                <a:ext cx="404813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Adair</a:t>
                </a:r>
              </a:p>
            </p:txBody>
          </p:sp>
          <p:sp>
            <p:nvSpPr>
              <p:cNvPr id="232" name="Text Box 230">
                <a:extLst>
                  <a:ext uri="{FF2B5EF4-FFF2-40B4-BE49-F238E27FC236}">
                    <a16:creationId xmlns:a16="http://schemas.microsoft.com/office/drawing/2014/main" id="{554B9B96-3E23-47EB-8824-681C45119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612" y="4296229"/>
                <a:ext cx="463550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Russell</a:t>
                </a:r>
              </a:p>
            </p:txBody>
          </p:sp>
          <p:sp>
            <p:nvSpPr>
              <p:cNvPr id="233" name="Text Box 231">
                <a:extLst>
                  <a:ext uri="{FF2B5EF4-FFF2-40B4-BE49-F238E27FC236}">
                    <a16:creationId xmlns:a16="http://schemas.microsoft.com/office/drawing/2014/main" id="{A43F8DFF-C1C1-4AFF-93E2-7A9E445DFF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05881" y="3300354"/>
                <a:ext cx="42862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Mercer</a:t>
                </a:r>
              </a:p>
            </p:txBody>
          </p:sp>
          <p:sp>
            <p:nvSpPr>
              <p:cNvPr id="234" name="Text Box 232">
                <a:extLst>
                  <a:ext uri="{FF2B5EF4-FFF2-40B4-BE49-F238E27FC236}">
                    <a16:creationId xmlns:a16="http://schemas.microsoft.com/office/drawing/2014/main" id="{0C4B3400-3092-41E8-8FC0-953F21F563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73414" y="3248964"/>
                <a:ext cx="557212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Powell</a:t>
                </a:r>
              </a:p>
            </p:txBody>
          </p:sp>
          <p:sp>
            <p:nvSpPr>
              <p:cNvPr id="235" name="Text Box 233">
                <a:extLst>
                  <a:ext uri="{FF2B5EF4-FFF2-40B4-BE49-F238E27FC236}">
                    <a16:creationId xmlns:a16="http://schemas.microsoft.com/office/drawing/2014/main" id="{463046BE-DCC1-47D7-BA96-5FFAE90722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8251" y="3517281"/>
                <a:ext cx="4000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Lee</a:t>
                </a:r>
              </a:p>
            </p:txBody>
          </p:sp>
          <p:sp>
            <p:nvSpPr>
              <p:cNvPr id="236" name="Text Box 234">
                <a:extLst>
                  <a:ext uri="{FF2B5EF4-FFF2-40B4-BE49-F238E27FC236}">
                    <a16:creationId xmlns:a16="http://schemas.microsoft.com/office/drawing/2014/main" id="{BF079C20-83D0-4A3B-B2B6-0F7339BC5C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76950" y="3415176"/>
                <a:ext cx="3619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Estill</a:t>
                </a:r>
              </a:p>
            </p:txBody>
          </p:sp>
          <p:sp>
            <p:nvSpPr>
              <p:cNvPr id="237" name="Text Box 235">
                <a:extLst>
                  <a:ext uri="{FF2B5EF4-FFF2-40B4-BE49-F238E27FC236}">
                    <a16:creationId xmlns:a16="http://schemas.microsoft.com/office/drawing/2014/main" id="{DD32ED68-4402-482F-ACDB-0E136FFFED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1782" y="3363406"/>
                <a:ext cx="5095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Madison</a:t>
                </a:r>
              </a:p>
            </p:txBody>
          </p:sp>
          <p:sp>
            <p:nvSpPr>
              <p:cNvPr id="238" name="Text Box 236">
                <a:extLst>
                  <a:ext uri="{FF2B5EF4-FFF2-40B4-BE49-F238E27FC236}">
                    <a16:creationId xmlns:a16="http://schemas.microsoft.com/office/drawing/2014/main" id="{DFDB1F31-98C4-4D41-B5DD-B524BCC10F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466271">
                <a:off x="5477223" y="3509227"/>
                <a:ext cx="45822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Garrard</a:t>
                </a:r>
              </a:p>
            </p:txBody>
          </p:sp>
          <p:sp>
            <p:nvSpPr>
              <p:cNvPr id="239" name="Text Box 237">
                <a:extLst>
                  <a:ext uri="{FF2B5EF4-FFF2-40B4-BE49-F238E27FC236}">
                    <a16:creationId xmlns:a16="http://schemas.microsoft.com/office/drawing/2014/main" id="{DFACE479-E278-4227-BDB6-FA03DAB2C3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2768" y="3502604"/>
                <a:ext cx="370359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Boyle</a:t>
                </a:r>
              </a:p>
            </p:txBody>
          </p:sp>
          <p:sp>
            <p:nvSpPr>
              <p:cNvPr id="240" name="Text Box 238">
                <a:extLst>
                  <a:ext uri="{FF2B5EF4-FFF2-40B4-BE49-F238E27FC236}">
                    <a16:creationId xmlns:a16="http://schemas.microsoft.com/office/drawing/2014/main" id="{9A9004E5-8898-4392-870F-0FF9C7544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3281" y="3694619"/>
                <a:ext cx="422275" cy="185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Lincoln</a:t>
                </a:r>
              </a:p>
            </p:txBody>
          </p:sp>
          <p:sp>
            <p:nvSpPr>
              <p:cNvPr id="241" name="Text Box 239">
                <a:extLst>
                  <a:ext uri="{FF2B5EF4-FFF2-40B4-BE49-F238E27FC236}">
                    <a16:creationId xmlns:a16="http://schemas.microsoft.com/office/drawing/2014/main" id="{0EE214D9-3C22-4BF0-B5F4-0DE0C8FDAB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44854" y="3848407"/>
                <a:ext cx="43180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Casey</a:t>
                </a:r>
              </a:p>
            </p:txBody>
          </p:sp>
          <p:sp>
            <p:nvSpPr>
              <p:cNvPr id="242" name="Text Box 240">
                <a:extLst>
                  <a:ext uri="{FF2B5EF4-FFF2-40B4-BE49-F238E27FC236}">
                    <a16:creationId xmlns:a16="http://schemas.microsoft.com/office/drawing/2014/main" id="{7707D814-82CA-41D7-BA19-4FB6BD6A7D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72261" y="3812719"/>
                <a:ext cx="515649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Rockcastle</a:t>
                </a:r>
              </a:p>
            </p:txBody>
          </p:sp>
          <p:sp>
            <p:nvSpPr>
              <p:cNvPr id="243" name="Text Box 241">
                <a:extLst>
                  <a:ext uri="{FF2B5EF4-FFF2-40B4-BE49-F238E27FC236}">
                    <a16:creationId xmlns:a16="http://schemas.microsoft.com/office/drawing/2014/main" id="{0D84CB94-26E7-4271-8998-77EB61B04D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147" y="3736268"/>
                <a:ext cx="495300" cy="169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00" dirty="0">
                    <a:latin typeface="Arial" panose="020B0604020202020204" pitchFamily="34" charset="0"/>
                    <a:cs typeface="Arial" panose="020B0604020202020204" pitchFamily="34" charset="0"/>
                  </a:rPr>
                  <a:t>Jackson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Text Box 242">
                <a:extLst>
                  <a:ext uri="{FF2B5EF4-FFF2-40B4-BE49-F238E27FC236}">
                    <a16:creationId xmlns:a16="http://schemas.microsoft.com/office/drawing/2014/main" id="{1AFB47C6-07E0-41BF-8632-B2FBE7D0E3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5388" y="3700880"/>
                <a:ext cx="4254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50" dirty="0">
                    <a:latin typeface="Arial" panose="020B0604020202020204" pitchFamily="34" charset="0"/>
                    <a:cs typeface="Arial" panose="020B0604020202020204" pitchFamily="34" charset="0"/>
                  </a:rPr>
                  <a:t>Owsley</a:t>
                </a:r>
              </a:p>
            </p:txBody>
          </p:sp>
          <p:sp>
            <p:nvSpPr>
              <p:cNvPr id="245" name="Text Box 243">
                <a:extLst>
                  <a:ext uri="{FF2B5EF4-FFF2-40B4-BE49-F238E27FC236}">
                    <a16:creationId xmlns:a16="http://schemas.microsoft.com/office/drawing/2014/main" id="{A59B1309-4F9E-4BBE-9695-1AF72CFEF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26138" y="4091094"/>
                <a:ext cx="4476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Laurel</a:t>
                </a:r>
              </a:p>
            </p:txBody>
          </p:sp>
          <p:sp>
            <p:nvSpPr>
              <p:cNvPr id="246" name="Text Box 244">
                <a:extLst>
                  <a:ext uri="{FF2B5EF4-FFF2-40B4-BE49-F238E27FC236}">
                    <a16:creationId xmlns:a16="http://schemas.microsoft.com/office/drawing/2014/main" id="{1476D777-5BA1-4B2F-9F0F-545A48C9F9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0925" y="3972321"/>
                <a:ext cx="4381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Clay</a:t>
                </a:r>
              </a:p>
            </p:txBody>
          </p:sp>
          <p:sp>
            <p:nvSpPr>
              <p:cNvPr id="247" name="Text Box 245">
                <a:extLst>
                  <a:ext uri="{FF2B5EF4-FFF2-40B4-BE49-F238E27FC236}">
                    <a16:creationId xmlns:a16="http://schemas.microsoft.com/office/drawing/2014/main" id="{53835C10-50CF-4DBD-BD42-57CE41897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9975" y="4318000"/>
                <a:ext cx="412750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Knox</a:t>
                </a:r>
              </a:p>
            </p:txBody>
          </p:sp>
          <p:sp>
            <p:nvSpPr>
              <p:cNvPr id="248" name="Text Box 246">
                <a:extLst>
                  <a:ext uri="{FF2B5EF4-FFF2-40B4-BE49-F238E27FC236}">
                    <a16:creationId xmlns:a16="http://schemas.microsoft.com/office/drawing/2014/main" id="{EFE4BDB3-13F8-4E7C-8516-38CD32C60F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72420" y="4451140"/>
                <a:ext cx="460375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600">
                    <a:latin typeface="Arial" panose="020B0604020202020204" pitchFamily="34" charset="0"/>
                    <a:cs typeface="Arial" panose="020B0604020202020204" pitchFamily="34" charset="0"/>
                  </a:rPr>
                  <a:t>Whitley</a:t>
                </a:r>
              </a:p>
            </p:txBody>
          </p:sp>
          <p:sp>
            <p:nvSpPr>
              <p:cNvPr id="249" name="Text Box 264">
                <a:extLst>
                  <a:ext uri="{FF2B5EF4-FFF2-40B4-BE49-F238E27FC236}">
                    <a16:creationId xmlns:a16="http://schemas.microsoft.com/office/drawing/2014/main" id="{AF4C5897-969B-4975-B9B7-4041BB0E62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91254">
                <a:off x="5453803" y="1992433"/>
                <a:ext cx="415494" cy="15831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4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Kenton</a:t>
                </a:r>
              </a:p>
            </p:txBody>
          </p:sp>
        </p:grpSp>
        <p:sp>
          <p:nvSpPr>
            <p:cNvPr id="250" name="TextBox 7">
              <a:extLst>
                <a:ext uri="{FF2B5EF4-FFF2-40B4-BE49-F238E27FC236}">
                  <a16:creationId xmlns:a16="http://schemas.microsoft.com/office/drawing/2014/main" id="{E65C03EE-6109-4E3A-92D2-360CC54E2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7249" y="4825849"/>
              <a:ext cx="551255" cy="193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Lawrence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219DBB0-58FA-4D38-AF6B-1FDB097FD47A}"/>
              </a:ext>
            </a:extLst>
          </p:cNvPr>
          <p:cNvSpPr txBox="1"/>
          <p:nvPr/>
        </p:nvSpPr>
        <p:spPr>
          <a:xfrm>
            <a:off x="3339676" y="6604535"/>
            <a:ext cx="4229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*</a:t>
            </a:r>
            <a:r>
              <a:rPr lang="en-US" sz="900" i="1" dirty="0"/>
              <a:t>The county color is indicated by the highest level of stroke center certification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E10EDE3-876C-3A29-412F-69F6BAEFE959}"/>
              </a:ext>
            </a:extLst>
          </p:cNvPr>
          <p:cNvGrpSpPr/>
          <p:nvPr/>
        </p:nvGrpSpPr>
        <p:grpSpPr>
          <a:xfrm>
            <a:off x="98523" y="5825668"/>
            <a:ext cx="2191719" cy="738664"/>
            <a:chOff x="59918" y="5977546"/>
            <a:chExt cx="2191719" cy="7386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B676727-B294-4ED8-A781-44F322BB79CF}"/>
                </a:ext>
              </a:extLst>
            </p:cNvPr>
            <p:cNvSpPr/>
            <p:nvPr/>
          </p:nvSpPr>
          <p:spPr>
            <a:xfrm>
              <a:off x="59918" y="5977546"/>
              <a:ext cx="219171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Legend:</a:t>
              </a:r>
            </a:p>
            <a:p>
              <a:endParaRPr lang="en-US" altLang="en-US" sz="7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cute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eady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ospitals (20)                       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rimary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enters (19)</a:t>
              </a:r>
            </a:p>
            <a:p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hrombectomy-Capable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enter (2)      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omprehensive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troke </a:t>
              </a:r>
              <a:r>
                <a:rPr lang="en-US" altLang="en-US" sz="7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en-US" sz="700" i="1" dirty="0">
                  <a:latin typeface="Arial" panose="020B0604020202020204" pitchFamily="34" charset="0"/>
                  <a:cs typeface="Arial" panose="020B0604020202020204" pitchFamily="34" charset="0"/>
                </a:rPr>
                <a:t>enters (4)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9DB4CAD-CB6F-7B6C-6758-ECB90B3201E2}"/>
                </a:ext>
              </a:extLst>
            </p:cNvPr>
            <p:cNvSpPr/>
            <p:nvPr/>
          </p:nvSpPr>
          <p:spPr bwMode="auto">
            <a:xfrm>
              <a:off x="65348" y="6269266"/>
              <a:ext cx="54864" cy="54864"/>
            </a:xfrm>
            <a:prstGeom prst="ellipse">
              <a:avLst/>
            </a:prstGeom>
            <a:solidFill>
              <a:srgbClr val="D6E3E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128F5D9D-27FF-8980-23A0-7856A4A04ECA}"/>
                </a:ext>
              </a:extLst>
            </p:cNvPr>
            <p:cNvSpPr/>
            <p:nvPr/>
          </p:nvSpPr>
          <p:spPr bwMode="auto">
            <a:xfrm>
              <a:off x="65348" y="6471448"/>
              <a:ext cx="54864" cy="54864"/>
            </a:xfrm>
            <a:prstGeom prst="ellipse">
              <a:avLst/>
            </a:prstGeom>
            <a:solidFill>
              <a:srgbClr val="7F7F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CBF3B985-AB87-E7E5-CA27-9B2B52D981EC}"/>
                </a:ext>
              </a:extLst>
            </p:cNvPr>
            <p:cNvSpPr/>
            <p:nvPr/>
          </p:nvSpPr>
          <p:spPr bwMode="auto">
            <a:xfrm>
              <a:off x="65348" y="6371569"/>
              <a:ext cx="54864" cy="54864"/>
            </a:xfrm>
            <a:prstGeom prst="ellipse">
              <a:avLst/>
            </a:prstGeom>
            <a:solidFill>
              <a:srgbClr val="6CA48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F11AABC6-DF8F-B460-F239-1487F2DEB387}"/>
                </a:ext>
              </a:extLst>
            </p:cNvPr>
            <p:cNvSpPr/>
            <p:nvPr/>
          </p:nvSpPr>
          <p:spPr bwMode="auto">
            <a:xfrm>
              <a:off x="65348" y="6586475"/>
              <a:ext cx="54864" cy="54864"/>
            </a:xfrm>
            <a:prstGeom prst="ellipse">
              <a:avLst/>
            </a:prstGeom>
            <a:solidFill>
              <a:srgbClr val="FF99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51725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49457CA82ADD44892B3B36C73609FF" ma:contentTypeVersion="1" ma:contentTypeDescription="Create a new document." ma:contentTypeScope="" ma:versionID="05f9339fbfef697a3218b85c18f7bfbf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22626C-50FD-479C-BC9C-B07E9612D1CD}"/>
</file>

<file path=customXml/itemProps2.xml><?xml version="1.0" encoding="utf-8"?>
<ds:datastoreItem xmlns:ds="http://schemas.openxmlformats.org/officeDocument/2006/customXml" ds:itemID="{88E15286-5841-4BF4-A08B-7AD8D24C45A2}"/>
</file>

<file path=customXml/itemProps3.xml><?xml version="1.0" encoding="utf-8"?>
<ds:datastoreItem xmlns:ds="http://schemas.openxmlformats.org/officeDocument/2006/customXml" ds:itemID="{FDBD15DC-4D51-4426-BD95-F3C9BBE41991}"/>
</file>

<file path=docProps/app.xml><?xml version="1.0" encoding="utf-8"?>
<Properties xmlns="http://schemas.openxmlformats.org/officeDocument/2006/extended-properties" xmlns:vt="http://schemas.openxmlformats.org/officeDocument/2006/docPropsVTypes">
  <TotalTime>11825</TotalTime>
  <Words>714</Words>
  <Application>Microsoft Office PowerPoint</Application>
  <PresentationFormat>On-screen Show (4:3)</PresentationFormat>
  <Paragraphs>251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Cabinet for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Kentucky: Certified Stroke Centers</dc:title>
  <dc:creator>Mary.Manley</dc:creator>
  <cp:lastModifiedBy>Brown, Harold E.</cp:lastModifiedBy>
  <cp:revision>305</cp:revision>
  <cp:lastPrinted>2024-10-14T18:53:37Z</cp:lastPrinted>
  <dcterms:created xsi:type="dcterms:W3CDTF">1999-12-03T17:45:48Z</dcterms:created>
  <dcterms:modified xsi:type="dcterms:W3CDTF">2024-10-14T19:15:57Z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0x0101006449457CA82ADD44892B3B36C73609FF</vt:lpwstr>
  </property>
</Properties>
</file>