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  <p:sldId id="326" r:id="rId6"/>
    <p:sldId id="378" r:id="rId7"/>
    <p:sldId id="304" r:id="rId8"/>
    <p:sldId id="328" r:id="rId9"/>
    <p:sldId id="336" r:id="rId10"/>
    <p:sldId id="330" r:id="rId11"/>
    <p:sldId id="331" r:id="rId12"/>
    <p:sldId id="332" r:id="rId13"/>
    <p:sldId id="333" r:id="rId14"/>
    <p:sldId id="334" r:id="rId15"/>
    <p:sldId id="337" r:id="rId16"/>
    <p:sldId id="377" r:id="rId17"/>
    <p:sldId id="335" r:id="rId18"/>
    <p:sldId id="329" r:id="rId19"/>
    <p:sldId id="338" r:id="rId20"/>
    <p:sldId id="339" r:id="rId21"/>
    <p:sldId id="340" r:id="rId22"/>
    <p:sldId id="341" r:id="rId23"/>
    <p:sldId id="342" r:id="rId24"/>
    <p:sldId id="343" r:id="rId25"/>
    <p:sldId id="345" r:id="rId26"/>
    <p:sldId id="344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6" r:id="rId35"/>
    <p:sldId id="353" r:id="rId36"/>
    <p:sldId id="355" r:id="rId37"/>
    <p:sldId id="354" r:id="rId38"/>
    <p:sldId id="387" r:id="rId39"/>
    <p:sldId id="388" r:id="rId40"/>
    <p:sldId id="389" r:id="rId41"/>
    <p:sldId id="390" r:id="rId42"/>
    <p:sldId id="391" r:id="rId43"/>
    <p:sldId id="392" r:id="rId44"/>
    <p:sldId id="393" r:id="rId45"/>
    <p:sldId id="394" r:id="rId46"/>
    <p:sldId id="395" r:id="rId47"/>
    <p:sldId id="396" r:id="rId48"/>
    <p:sldId id="397" r:id="rId49"/>
    <p:sldId id="398" r:id="rId50"/>
    <p:sldId id="357" r:id="rId51"/>
    <p:sldId id="305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27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80" r:id="rId73"/>
    <p:sldId id="382" r:id="rId74"/>
    <p:sldId id="383" r:id="rId75"/>
    <p:sldId id="379" r:id="rId76"/>
    <p:sldId id="384" r:id="rId77"/>
    <p:sldId id="385" r:id="rId78"/>
    <p:sldId id="386" r:id="rId79"/>
    <p:sldId id="38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F134C0-063B-DF1F-E1F3-4F66BC938969}" name="Michelle Goins" initials="MG" userId="S::Michelle.Goins@cdpehs.com::9f034078-b802-45ff-92f5-90f03bc0f611" providerId="AD"/>
  <p188:author id="{EB5257D0-1881-E114-5742-30AFB0257CAC}" name="Kevin" initials="K" userId="S::kevin.kring@cdpehs.com::f27437c2-5141-43d9-b695-bafafa195d7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E9A"/>
    <a:srgbClr val="00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8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tableStyles" Target="tableStyle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86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Kring" userId="f27437c2-5141-43d9-b695-bafafa195d77" providerId="ADAL" clId="{9CBB2262-6C85-4D23-84AE-0B7B0E5310A4}"/>
    <pc:docChg chg="undo custSel addSld delSld modSld sldOrd">
      <pc:chgData name="Kevin Kring" userId="f27437c2-5141-43d9-b695-bafafa195d77" providerId="ADAL" clId="{9CBB2262-6C85-4D23-84AE-0B7B0E5310A4}" dt="2023-03-01T12:44:03.690" v="2366" actId="20577"/>
      <pc:docMkLst>
        <pc:docMk/>
      </pc:docMkLst>
      <pc:sldChg chg="modSp del mod">
        <pc:chgData name="Kevin Kring" userId="f27437c2-5141-43d9-b695-bafafa195d77" providerId="ADAL" clId="{9CBB2262-6C85-4D23-84AE-0B7B0E5310A4}" dt="2023-02-28T19:18:50.971" v="841" actId="2696"/>
        <pc:sldMkLst>
          <pc:docMk/>
          <pc:sldMk cId="4277386256" sldId="303"/>
        </pc:sldMkLst>
        <pc:spChg chg="mod">
          <ac:chgData name="Kevin Kring" userId="f27437c2-5141-43d9-b695-bafafa195d77" providerId="ADAL" clId="{9CBB2262-6C85-4D23-84AE-0B7B0E5310A4}" dt="2023-02-28T12:06:54.304" v="4" actId="403"/>
          <ac:spMkLst>
            <pc:docMk/>
            <pc:sldMk cId="4277386256" sldId="303"/>
            <ac:spMk id="2" creationId="{1C0E303E-1F98-F966-964C-A7CC29706F8D}"/>
          </ac:spMkLst>
        </pc:spChg>
        <pc:spChg chg="mod">
          <ac:chgData name="Kevin Kring" userId="f27437c2-5141-43d9-b695-bafafa195d77" providerId="ADAL" clId="{9CBB2262-6C85-4D23-84AE-0B7B0E5310A4}" dt="2023-02-28T12:31:02.175" v="282" actId="20577"/>
          <ac:spMkLst>
            <pc:docMk/>
            <pc:sldMk cId="4277386256" sldId="303"/>
            <ac:spMk id="3" creationId="{EC2A06E6-AFBF-C7C8-76C9-EFE129270579}"/>
          </ac:spMkLst>
        </pc:spChg>
      </pc:sldChg>
      <pc:sldChg chg="modSp mod">
        <pc:chgData name="Kevin Kring" userId="f27437c2-5141-43d9-b695-bafafa195d77" providerId="ADAL" clId="{9CBB2262-6C85-4D23-84AE-0B7B0E5310A4}" dt="2023-02-28T12:45:58.852" v="532" actId="20577"/>
        <pc:sldMkLst>
          <pc:docMk/>
          <pc:sldMk cId="0" sldId="304"/>
        </pc:sldMkLst>
        <pc:spChg chg="mod">
          <ac:chgData name="Kevin Kring" userId="f27437c2-5141-43d9-b695-bafafa195d77" providerId="ADAL" clId="{9CBB2262-6C85-4D23-84AE-0B7B0E5310A4}" dt="2023-02-28T12:45:58.852" v="532" actId="20577"/>
          <ac:spMkLst>
            <pc:docMk/>
            <pc:sldMk cId="0" sldId="304"/>
            <ac:spMk id="2051" creationId="{4C671826-BEDD-BF80-5D60-5C129CCE6836}"/>
          </ac:spMkLst>
        </pc:spChg>
      </pc:sldChg>
      <pc:sldChg chg="del">
        <pc:chgData name="Kevin Kring" userId="f27437c2-5141-43d9-b695-bafafa195d77" providerId="ADAL" clId="{9CBB2262-6C85-4D23-84AE-0B7B0E5310A4}" dt="2023-02-28T19:20:35.265" v="922" actId="2696"/>
        <pc:sldMkLst>
          <pc:docMk/>
          <pc:sldMk cId="3256576227" sldId="325"/>
        </pc:sldMkLst>
      </pc:sldChg>
      <pc:sldChg chg="modSp mod">
        <pc:chgData name="Kevin Kring" userId="f27437c2-5141-43d9-b695-bafafa195d77" providerId="ADAL" clId="{9CBB2262-6C85-4D23-84AE-0B7B0E5310A4}" dt="2023-02-28T19:40:44.726" v="1009"/>
        <pc:sldMkLst>
          <pc:docMk/>
          <pc:sldMk cId="2981698364" sldId="326"/>
        </pc:sldMkLst>
        <pc:spChg chg="mod">
          <ac:chgData name="Kevin Kring" userId="f27437c2-5141-43d9-b695-bafafa195d77" providerId="ADAL" clId="{9CBB2262-6C85-4D23-84AE-0B7B0E5310A4}" dt="2023-02-28T19:23:35.285" v="961" actId="1076"/>
          <ac:spMkLst>
            <pc:docMk/>
            <pc:sldMk cId="2981698364" sldId="326"/>
            <ac:spMk id="2" creationId="{2514CFF4-6B51-273B-ADB9-4EEA54A8B98A}"/>
          </ac:spMkLst>
        </pc:spChg>
        <pc:spChg chg="mod">
          <ac:chgData name="Kevin Kring" userId="f27437c2-5141-43d9-b695-bafafa195d77" providerId="ADAL" clId="{9CBB2262-6C85-4D23-84AE-0B7B0E5310A4}" dt="2023-02-28T19:40:44.726" v="1009"/>
          <ac:spMkLst>
            <pc:docMk/>
            <pc:sldMk cId="2981698364" sldId="326"/>
            <ac:spMk id="3" creationId="{03F1ECFB-18F5-374E-D0C4-93203BA6637C}"/>
          </ac:spMkLst>
        </pc:spChg>
      </pc:sldChg>
      <pc:sldChg chg="modSp mod">
        <pc:chgData name="Kevin Kring" userId="f27437c2-5141-43d9-b695-bafafa195d77" providerId="ADAL" clId="{9CBB2262-6C85-4D23-84AE-0B7B0E5310A4}" dt="2023-02-28T12:47:27.061" v="573" actId="1076"/>
        <pc:sldMkLst>
          <pc:docMk/>
          <pc:sldMk cId="1290627840" sldId="327"/>
        </pc:sldMkLst>
        <pc:spChg chg="mod">
          <ac:chgData name="Kevin Kring" userId="f27437c2-5141-43d9-b695-bafafa195d77" providerId="ADAL" clId="{9CBB2262-6C85-4D23-84AE-0B7B0E5310A4}" dt="2023-02-28T12:47:27.061" v="573" actId="1076"/>
          <ac:spMkLst>
            <pc:docMk/>
            <pc:sldMk cId="1290627840" sldId="327"/>
            <ac:spMk id="2051" creationId="{4C671826-BEDD-BF80-5D60-5C129CCE6836}"/>
          </ac:spMkLst>
        </pc:spChg>
      </pc:sldChg>
      <pc:sldChg chg="modSp mod">
        <pc:chgData name="Kevin Kring" userId="f27437c2-5141-43d9-b695-bafafa195d77" providerId="ADAL" clId="{9CBB2262-6C85-4D23-84AE-0B7B0E5310A4}" dt="2023-02-28T12:35:43.167" v="326" actId="403"/>
        <pc:sldMkLst>
          <pc:docMk/>
          <pc:sldMk cId="400676779" sldId="329"/>
        </pc:sldMkLst>
        <pc:spChg chg="mod">
          <ac:chgData name="Kevin Kring" userId="f27437c2-5141-43d9-b695-bafafa195d77" providerId="ADAL" clId="{9CBB2262-6C85-4D23-84AE-0B7B0E5310A4}" dt="2023-02-28T12:35:38.332" v="324" actId="403"/>
          <ac:spMkLst>
            <pc:docMk/>
            <pc:sldMk cId="400676779" sldId="329"/>
            <ac:spMk id="2" creationId="{33FAAD4A-73A5-0326-7D40-5D9A03092859}"/>
          </ac:spMkLst>
        </pc:spChg>
        <pc:spChg chg="mod">
          <ac:chgData name="Kevin Kring" userId="f27437c2-5141-43d9-b695-bafafa195d77" providerId="ADAL" clId="{9CBB2262-6C85-4D23-84AE-0B7B0E5310A4}" dt="2023-02-28T12:35:43.167" v="326" actId="403"/>
          <ac:spMkLst>
            <pc:docMk/>
            <pc:sldMk cId="400676779" sldId="329"/>
            <ac:spMk id="3" creationId="{76A550E1-902B-1D86-1DF0-F75933BE439F}"/>
          </ac:spMkLst>
        </pc:spChg>
      </pc:sldChg>
      <pc:sldChg chg="modSp mod">
        <pc:chgData name="Kevin Kring" userId="f27437c2-5141-43d9-b695-bafafa195d77" providerId="ADAL" clId="{9CBB2262-6C85-4D23-84AE-0B7B0E5310A4}" dt="2023-02-28T12:33:15.464" v="293" actId="403"/>
        <pc:sldMkLst>
          <pc:docMk/>
          <pc:sldMk cId="2461622357" sldId="330"/>
        </pc:sldMkLst>
        <pc:spChg chg="mod">
          <ac:chgData name="Kevin Kring" userId="f27437c2-5141-43d9-b695-bafafa195d77" providerId="ADAL" clId="{9CBB2262-6C85-4D23-84AE-0B7B0E5310A4}" dt="2023-02-28T12:33:15.464" v="293" actId="403"/>
          <ac:spMkLst>
            <pc:docMk/>
            <pc:sldMk cId="2461622357" sldId="330"/>
            <ac:spMk id="2" creationId="{FD53F955-1734-2828-1BBF-06842B567FA7}"/>
          </ac:spMkLst>
        </pc:spChg>
      </pc:sldChg>
      <pc:sldChg chg="modSp mod">
        <pc:chgData name="Kevin Kring" userId="f27437c2-5141-43d9-b695-bafafa195d77" providerId="ADAL" clId="{9CBB2262-6C85-4D23-84AE-0B7B0E5310A4}" dt="2023-02-28T12:33:42.159" v="298" actId="692"/>
        <pc:sldMkLst>
          <pc:docMk/>
          <pc:sldMk cId="3104809096" sldId="331"/>
        </pc:sldMkLst>
        <pc:spChg chg="mod">
          <ac:chgData name="Kevin Kring" userId="f27437c2-5141-43d9-b695-bafafa195d77" providerId="ADAL" clId="{9CBB2262-6C85-4D23-84AE-0B7B0E5310A4}" dt="2023-02-28T12:33:33.086" v="297" actId="14100"/>
          <ac:spMkLst>
            <pc:docMk/>
            <pc:sldMk cId="3104809096" sldId="331"/>
            <ac:spMk id="2" creationId="{FD53F955-1734-2828-1BBF-06842B567FA7}"/>
          </ac:spMkLst>
        </pc:spChg>
        <pc:picChg chg="mod">
          <ac:chgData name="Kevin Kring" userId="f27437c2-5141-43d9-b695-bafafa195d77" providerId="ADAL" clId="{9CBB2262-6C85-4D23-84AE-0B7B0E5310A4}" dt="2023-02-28T12:33:42.159" v="298" actId="692"/>
          <ac:picMkLst>
            <pc:docMk/>
            <pc:sldMk cId="3104809096" sldId="331"/>
            <ac:picMk id="4" creationId="{BEA8F3B9-2595-E04D-A991-2C31A653BB85}"/>
          </ac:picMkLst>
        </pc:picChg>
      </pc:sldChg>
      <pc:sldChg chg="modSp mod">
        <pc:chgData name="Kevin Kring" userId="f27437c2-5141-43d9-b695-bafafa195d77" providerId="ADAL" clId="{9CBB2262-6C85-4D23-84AE-0B7B0E5310A4}" dt="2023-02-28T12:34:02.427" v="303" actId="403"/>
        <pc:sldMkLst>
          <pc:docMk/>
          <pc:sldMk cId="2117863523" sldId="332"/>
        </pc:sldMkLst>
        <pc:spChg chg="mod">
          <ac:chgData name="Kevin Kring" userId="f27437c2-5141-43d9-b695-bafafa195d77" providerId="ADAL" clId="{9CBB2262-6C85-4D23-84AE-0B7B0E5310A4}" dt="2023-02-28T12:34:02.427" v="303" actId="403"/>
          <ac:spMkLst>
            <pc:docMk/>
            <pc:sldMk cId="2117863523" sldId="332"/>
            <ac:spMk id="2" creationId="{FD53F955-1734-2828-1BBF-06842B567FA7}"/>
          </ac:spMkLst>
        </pc:spChg>
        <pc:picChg chg="mod">
          <ac:chgData name="Kevin Kring" userId="f27437c2-5141-43d9-b695-bafafa195d77" providerId="ADAL" clId="{9CBB2262-6C85-4D23-84AE-0B7B0E5310A4}" dt="2023-02-28T12:33:48.734" v="299" actId="692"/>
          <ac:picMkLst>
            <pc:docMk/>
            <pc:sldMk cId="2117863523" sldId="332"/>
            <ac:picMk id="5" creationId="{983ED49E-4D57-AE8E-531F-E8390753250B}"/>
          </ac:picMkLst>
        </pc:picChg>
      </pc:sldChg>
      <pc:sldChg chg="modSp mod">
        <pc:chgData name="Kevin Kring" userId="f27437c2-5141-43d9-b695-bafafa195d77" providerId="ADAL" clId="{9CBB2262-6C85-4D23-84AE-0B7B0E5310A4}" dt="2023-02-28T12:34:31.111" v="308" actId="14100"/>
        <pc:sldMkLst>
          <pc:docMk/>
          <pc:sldMk cId="1961961382" sldId="333"/>
        </pc:sldMkLst>
        <pc:spChg chg="mod">
          <ac:chgData name="Kevin Kring" userId="f27437c2-5141-43d9-b695-bafafa195d77" providerId="ADAL" clId="{9CBB2262-6C85-4D23-84AE-0B7B0E5310A4}" dt="2023-02-28T12:34:21.594" v="306" actId="14100"/>
          <ac:spMkLst>
            <pc:docMk/>
            <pc:sldMk cId="1961961382" sldId="333"/>
            <ac:spMk id="2" creationId="{FD53F955-1734-2828-1BBF-06842B567FA7}"/>
          </ac:spMkLst>
        </pc:spChg>
        <pc:picChg chg="mod">
          <ac:chgData name="Kevin Kring" userId="f27437c2-5141-43d9-b695-bafafa195d77" providerId="ADAL" clId="{9CBB2262-6C85-4D23-84AE-0B7B0E5310A4}" dt="2023-02-28T12:34:31.111" v="308" actId="14100"/>
          <ac:picMkLst>
            <pc:docMk/>
            <pc:sldMk cId="1961961382" sldId="333"/>
            <ac:picMk id="4" creationId="{72865C62-A3B5-61DD-3894-FD346FAAC34E}"/>
          </ac:picMkLst>
        </pc:picChg>
      </pc:sldChg>
      <pc:sldChg chg="modSp mod">
        <pc:chgData name="Kevin Kring" userId="f27437c2-5141-43d9-b695-bafafa195d77" providerId="ADAL" clId="{9CBB2262-6C85-4D23-84AE-0B7B0E5310A4}" dt="2023-02-28T12:34:54.667" v="314" actId="14100"/>
        <pc:sldMkLst>
          <pc:docMk/>
          <pc:sldMk cId="536373297" sldId="334"/>
        </pc:sldMkLst>
        <pc:spChg chg="mod">
          <ac:chgData name="Kevin Kring" userId="f27437c2-5141-43d9-b695-bafafa195d77" providerId="ADAL" clId="{9CBB2262-6C85-4D23-84AE-0B7B0E5310A4}" dt="2023-02-28T12:34:44.680" v="312" actId="403"/>
          <ac:spMkLst>
            <pc:docMk/>
            <pc:sldMk cId="536373297" sldId="334"/>
            <ac:spMk id="2" creationId="{FD53F955-1734-2828-1BBF-06842B567FA7}"/>
          </ac:spMkLst>
        </pc:spChg>
        <pc:picChg chg="mod">
          <ac:chgData name="Kevin Kring" userId="f27437c2-5141-43d9-b695-bafafa195d77" providerId="ADAL" clId="{9CBB2262-6C85-4D23-84AE-0B7B0E5310A4}" dt="2023-02-28T12:34:54.667" v="314" actId="14100"/>
          <ac:picMkLst>
            <pc:docMk/>
            <pc:sldMk cId="536373297" sldId="334"/>
            <ac:picMk id="8" creationId="{29B9B421-E39C-9926-2E9B-964B02615FC9}"/>
          </ac:picMkLst>
        </pc:picChg>
      </pc:sldChg>
      <pc:sldChg chg="modSp mod">
        <pc:chgData name="Kevin Kring" userId="f27437c2-5141-43d9-b695-bafafa195d77" providerId="ADAL" clId="{9CBB2262-6C85-4D23-84AE-0B7B0E5310A4}" dt="2023-02-28T12:35:31.915" v="322" actId="1076"/>
        <pc:sldMkLst>
          <pc:docMk/>
          <pc:sldMk cId="3180098271" sldId="335"/>
        </pc:sldMkLst>
        <pc:spChg chg="mod">
          <ac:chgData name="Kevin Kring" userId="f27437c2-5141-43d9-b695-bafafa195d77" providerId="ADAL" clId="{9CBB2262-6C85-4D23-84AE-0B7B0E5310A4}" dt="2023-02-28T12:35:31.915" v="322" actId="1076"/>
          <ac:spMkLst>
            <pc:docMk/>
            <pc:sldMk cId="3180098271" sldId="335"/>
            <ac:spMk id="2" creationId="{73730FAD-BCD8-215B-9F4F-FF74A9533835}"/>
          </ac:spMkLst>
        </pc:spChg>
      </pc:sldChg>
      <pc:sldChg chg="modSp mod">
        <pc:chgData name="Kevin Kring" userId="f27437c2-5141-43d9-b695-bafafa195d77" providerId="ADAL" clId="{9CBB2262-6C85-4D23-84AE-0B7B0E5310A4}" dt="2023-02-28T12:35:08.278" v="317" actId="14100"/>
        <pc:sldMkLst>
          <pc:docMk/>
          <pc:sldMk cId="4200271097" sldId="337"/>
        </pc:sldMkLst>
        <pc:spChg chg="mod">
          <ac:chgData name="Kevin Kring" userId="f27437c2-5141-43d9-b695-bafafa195d77" providerId="ADAL" clId="{9CBB2262-6C85-4D23-84AE-0B7B0E5310A4}" dt="2023-02-28T12:35:01.622" v="315" actId="403"/>
          <ac:spMkLst>
            <pc:docMk/>
            <pc:sldMk cId="4200271097" sldId="337"/>
            <ac:spMk id="2" creationId="{2FF42A24-3BD2-E220-B413-4F31F963272F}"/>
          </ac:spMkLst>
        </pc:spChg>
        <pc:picChg chg="mod">
          <ac:chgData name="Kevin Kring" userId="f27437c2-5141-43d9-b695-bafafa195d77" providerId="ADAL" clId="{9CBB2262-6C85-4D23-84AE-0B7B0E5310A4}" dt="2023-02-28T12:35:08.278" v="317" actId="14100"/>
          <ac:picMkLst>
            <pc:docMk/>
            <pc:sldMk cId="4200271097" sldId="337"/>
            <ac:picMk id="5" creationId="{9319F077-68FD-F2C3-A5E6-6E00397993CB}"/>
          </ac:picMkLst>
        </pc:picChg>
      </pc:sldChg>
      <pc:sldChg chg="modSp mod">
        <pc:chgData name="Kevin Kring" userId="f27437c2-5141-43d9-b695-bafafa195d77" providerId="ADAL" clId="{9CBB2262-6C85-4D23-84AE-0B7B0E5310A4}" dt="2023-03-01T11:43:41.655" v="1166" actId="20577"/>
        <pc:sldMkLst>
          <pc:docMk/>
          <pc:sldMk cId="1651604599" sldId="338"/>
        </pc:sldMkLst>
        <pc:spChg chg="mod">
          <ac:chgData name="Kevin Kring" userId="f27437c2-5141-43d9-b695-bafafa195d77" providerId="ADAL" clId="{9CBB2262-6C85-4D23-84AE-0B7B0E5310A4}" dt="2023-03-01T11:43:41.655" v="1166" actId="20577"/>
          <ac:spMkLst>
            <pc:docMk/>
            <pc:sldMk cId="1651604599" sldId="338"/>
            <ac:spMk id="2" creationId="{33FAAD4A-73A5-0326-7D40-5D9A03092859}"/>
          </ac:spMkLst>
        </pc:spChg>
        <pc:spChg chg="mod">
          <ac:chgData name="Kevin Kring" userId="f27437c2-5141-43d9-b695-bafafa195d77" providerId="ADAL" clId="{9CBB2262-6C85-4D23-84AE-0B7B0E5310A4}" dt="2023-02-28T12:35:54.975" v="331" actId="403"/>
          <ac:spMkLst>
            <pc:docMk/>
            <pc:sldMk cId="1651604599" sldId="338"/>
            <ac:spMk id="3" creationId="{76A550E1-902B-1D86-1DF0-F75933BE439F}"/>
          </ac:spMkLst>
        </pc:spChg>
      </pc:sldChg>
      <pc:sldChg chg="modSp mod">
        <pc:chgData name="Kevin Kring" userId="f27437c2-5141-43d9-b695-bafafa195d77" providerId="ADAL" clId="{9CBB2262-6C85-4D23-84AE-0B7B0E5310A4}" dt="2023-02-28T12:36:24.633" v="338" actId="14100"/>
        <pc:sldMkLst>
          <pc:docMk/>
          <pc:sldMk cId="3893883236" sldId="339"/>
        </pc:sldMkLst>
        <pc:spChg chg="mod">
          <ac:chgData name="Kevin Kring" userId="f27437c2-5141-43d9-b695-bafafa195d77" providerId="ADAL" clId="{9CBB2262-6C85-4D23-84AE-0B7B0E5310A4}" dt="2023-02-28T12:36:18.346" v="336" actId="1076"/>
          <ac:spMkLst>
            <pc:docMk/>
            <pc:sldMk cId="3893883236" sldId="339"/>
            <ac:spMk id="2" creationId="{34E3F88D-4E26-702D-7297-E34681CD616C}"/>
          </ac:spMkLst>
        </pc:spChg>
        <pc:picChg chg="mod">
          <ac:chgData name="Kevin Kring" userId="f27437c2-5141-43d9-b695-bafafa195d77" providerId="ADAL" clId="{9CBB2262-6C85-4D23-84AE-0B7B0E5310A4}" dt="2023-02-28T12:36:24.633" v="338" actId="14100"/>
          <ac:picMkLst>
            <pc:docMk/>
            <pc:sldMk cId="3893883236" sldId="339"/>
            <ac:picMk id="5" creationId="{C26026DE-0214-2ED9-93FB-FAC7E6E5A3F2}"/>
          </ac:picMkLst>
        </pc:picChg>
      </pc:sldChg>
      <pc:sldChg chg="modSp mod">
        <pc:chgData name="Kevin Kring" userId="f27437c2-5141-43d9-b695-bafafa195d77" providerId="ADAL" clId="{9CBB2262-6C85-4D23-84AE-0B7B0E5310A4}" dt="2023-02-28T12:36:48.818" v="344" actId="20577"/>
        <pc:sldMkLst>
          <pc:docMk/>
          <pc:sldMk cId="4021780954" sldId="340"/>
        </pc:sldMkLst>
        <pc:spChg chg="mod">
          <ac:chgData name="Kevin Kring" userId="f27437c2-5141-43d9-b695-bafafa195d77" providerId="ADAL" clId="{9CBB2262-6C85-4D23-84AE-0B7B0E5310A4}" dt="2023-02-28T12:36:48.818" v="344" actId="20577"/>
          <ac:spMkLst>
            <pc:docMk/>
            <pc:sldMk cId="4021780954" sldId="340"/>
            <ac:spMk id="2" creationId="{0D2AEE89-2EF2-22A0-3893-CF33BE93D676}"/>
          </ac:spMkLst>
        </pc:spChg>
      </pc:sldChg>
      <pc:sldChg chg="modSp mod">
        <pc:chgData name="Kevin Kring" userId="f27437c2-5141-43d9-b695-bafafa195d77" providerId="ADAL" clId="{9CBB2262-6C85-4D23-84AE-0B7B0E5310A4}" dt="2023-02-28T12:36:57.003" v="347" actId="403"/>
        <pc:sldMkLst>
          <pc:docMk/>
          <pc:sldMk cId="2468570927" sldId="341"/>
        </pc:sldMkLst>
        <pc:spChg chg="mod">
          <ac:chgData name="Kevin Kring" userId="f27437c2-5141-43d9-b695-bafafa195d77" providerId="ADAL" clId="{9CBB2262-6C85-4D23-84AE-0B7B0E5310A4}" dt="2023-02-28T12:36:57.003" v="347" actId="403"/>
          <ac:spMkLst>
            <pc:docMk/>
            <pc:sldMk cId="2468570927" sldId="341"/>
            <ac:spMk id="2" creationId="{1CB4DD7A-48FE-DAC5-9215-C8540C1F34A3}"/>
          </ac:spMkLst>
        </pc:spChg>
      </pc:sldChg>
      <pc:sldChg chg="modSp mod">
        <pc:chgData name="Kevin Kring" userId="f27437c2-5141-43d9-b695-bafafa195d77" providerId="ADAL" clId="{9CBB2262-6C85-4D23-84AE-0B7B0E5310A4}" dt="2023-02-28T12:37:07.559" v="350" actId="403"/>
        <pc:sldMkLst>
          <pc:docMk/>
          <pc:sldMk cId="3226090561" sldId="342"/>
        </pc:sldMkLst>
        <pc:spChg chg="mod">
          <ac:chgData name="Kevin Kring" userId="f27437c2-5141-43d9-b695-bafafa195d77" providerId="ADAL" clId="{9CBB2262-6C85-4D23-84AE-0B7B0E5310A4}" dt="2023-02-28T12:37:07.559" v="350" actId="403"/>
          <ac:spMkLst>
            <pc:docMk/>
            <pc:sldMk cId="3226090561" sldId="342"/>
            <ac:spMk id="2" creationId="{1CB4DD7A-48FE-DAC5-9215-C8540C1F34A3}"/>
          </ac:spMkLst>
        </pc:spChg>
      </pc:sldChg>
      <pc:sldChg chg="modSp mod">
        <pc:chgData name="Kevin Kring" userId="f27437c2-5141-43d9-b695-bafafa195d77" providerId="ADAL" clId="{9CBB2262-6C85-4D23-84AE-0B7B0E5310A4}" dt="2023-02-28T12:37:18.059" v="352" actId="403"/>
        <pc:sldMkLst>
          <pc:docMk/>
          <pc:sldMk cId="2291678496" sldId="343"/>
        </pc:sldMkLst>
        <pc:spChg chg="mod">
          <ac:chgData name="Kevin Kring" userId="f27437c2-5141-43d9-b695-bafafa195d77" providerId="ADAL" clId="{9CBB2262-6C85-4D23-84AE-0B7B0E5310A4}" dt="2023-02-28T12:37:18.059" v="352" actId="403"/>
          <ac:spMkLst>
            <pc:docMk/>
            <pc:sldMk cId="2291678496" sldId="343"/>
            <ac:spMk id="2" creationId="{1CB4DD7A-48FE-DAC5-9215-C8540C1F34A3}"/>
          </ac:spMkLst>
        </pc:spChg>
      </pc:sldChg>
      <pc:sldChg chg="modSp mod">
        <pc:chgData name="Kevin Kring" userId="f27437c2-5141-43d9-b695-bafafa195d77" providerId="ADAL" clId="{9CBB2262-6C85-4D23-84AE-0B7B0E5310A4}" dt="2023-02-28T12:37:51.206" v="358" actId="1076"/>
        <pc:sldMkLst>
          <pc:docMk/>
          <pc:sldMk cId="3853587620" sldId="344"/>
        </pc:sldMkLst>
        <pc:picChg chg="mod">
          <ac:chgData name="Kevin Kring" userId="f27437c2-5141-43d9-b695-bafafa195d77" providerId="ADAL" clId="{9CBB2262-6C85-4D23-84AE-0B7B0E5310A4}" dt="2023-02-28T12:37:51.206" v="358" actId="1076"/>
          <ac:picMkLst>
            <pc:docMk/>
            <pc:sldMk cId="3853587620" sldId="344"/>
            <ac:picMk id="9" creationId="{693396C0-BE03-2D43-F94A-D80CED882CB8}"/>
          </ac:picMkLst>
        </pc:picChg>
      </pc:sldChg>
      <pc:sldChg chg="delSp modSp mod">
        <pc:chgData name="Kevin Kring" userId="f27437c2-5141-43d9-b695-bafafa195d77" providerId="ADAL" clId="{9CBB2262-6C85-4D23-84AE-0B7B0E5310A4}" dt="2023-02-28T12:37:45.380" v="357" actId="21"/>
        <pc:sldMkLst>
          <pc:docMk/>
          <pc:sldMk cId="3333446233" sldId="345"/>
        </pc:sldMkLst>
        <pc:spChg chg="del">
          <ac:chgData name="Kevin Kring" userId="f27437c2-5141-43d9-b695-bafafa195d77" providerId="ADAL" clId="{9CBB2262-6C85-4D23-84AE-0B7B0E5310A4}" dt="2023-02-28T12:37:45.380" v="357" actId="21"/>
          <ac:spMkLst>
            <pc:docMk/>
            <pc:sldMk cId="3333446233" sldId="345"/>
            <ac:spMk id="4" creationId="{C6CD4C8F-B1D1-3F4D-BDBF-F72EE1F39B58}"/>
          </ac:spMkLst>
        </pc:spChg>
        <pc:picChg chg="mod">
          <ac:chgData name="Kevin Kring" userId="f27437c2-5141-43d9-b695-bafafa195d77" providerId="ADAL" clId="{9CBB2262-6C85-4D23-84AE-0B7B0E5310A4}" dt="2023-02-28T12:37:39.358" v="356" actId="14100"/>
          <ac:picMkLst>
            <pc:docMk/>
            <pc:sldMk cId="3333446233" sldId="345"/>
            <ac:picMk id="7" creationId="{29DE23CC-EE71-3D8A-B91D-A343F40867FE}"/>
          </ac:picMkLst>
        </pc:picChg>
      </pc:sldChg>
      <pc:sldChg chg="modSp mod">
        <pc:chgData name="Kevin Kring" userId="f27437c2-5141-43d9-b695-bafafa195d77" providerId="ADAL" clId="{9CBB2262-6C85-4D23-84AE-0B7B0E5310A4}" dt="2023-02-28T12:38:14.190" v="363" actId="14100"/>
        <pc:sldMkLst>
          <pc:docMk/>
          <pc:sldMk cId="775512357" sldId="346"/>
        </pc:sldMkLst>
        <pc:spChg chg="mod">
          <ac:chgData name="Kevin Kring" userId="f27437c2-5141-43d9-b695-bafafa195d77" providerId="ADAL" clId="{9CBB2262-6C85-4D23-84AE-0B7B0E5310A4}" dt="2023-02-28T12:38:08.647" v="361" actId="403"/>
          <ac:spMkLst>
            <pc:docMk/>
            <pc:sldMk cId="775512357" sldId="346"/>
            <ac:spMk id="2" creationId="{CEDF97A3-1D5F-2C1C-6F48-DDCBC5EBE636}"/>
          </ac:spMkLst>
        </pc:spChg>
        <pc:picChg chg="mod">
          <ac:chgData name="Kevin Kring" userId="f27437c2-5141-43d9-b695-bafafa195d77" providerId="ADAL" clId="{9CBB2262-6C85-4D23-84AE-0B7B0E5310A4}" dt="2023-02-28T12:38:14.190" v="363" actId="14100"/>
          <ac:picMkLst>
            <pc:docMk/>
            <pc:sldMk cId="775512357" sldId="346"/>
            <ac:picMk id="5" creationId="{023E0BD6-F889-5334-7BB6-C447617AFD0C}"/>
          </ac:picMkLst>
        </pc:picChg>
      </pc:sldChg>
      <pc:sldChg chg="modSp mod">
        <pc:chgData name="Kevin Kring" userId="f27437c2-5141-43d9-b695-bafafa195d77" providerId="ADAL" clId="{9CBB2262-6C85-4D23-84AE-0B7B0E5310A4}" dt="2023-02-28T12:38:31.470" v="370" actId="14100"/>
        <pc:sldMkLst>
          <pc:docMk/>
          <pc:sldMk cId="3588837166" sldId="347"/>
        </pc:sldMkLst>
        <pc:spChg chg="mod">
          <ac:chgData name="Kevin Kring" userId="f27437c2-5141-43d9-b695-bafafa195d77" providerId="ADAL" clId="{9CBB2262-6C85-4D23-84AE-0B7B0E5310A4}" dt="2023-02-28T12:38:26.620" v="368" actId="403"/>
          <ac:spMkLst>
            <pc:docMk/>
            <pc:sldMk cId="3588837166" sldId="347"/>
            <ac:spMk id="2" creationId="{82B6D3AB-259A-8655-D246-B4E67619A086}"/>
          </ac:spMkLst>
        </pc:spChg>
        <pc:picChg chg="mod">
          <ac:chgData name="Kevin Kring" userId="f27437c2-5141-43d9-b695-bafafa195d77" providerId="ADAL" clId="{9CBB2262-6C85-4D23-84AE-0B7B0E5310A4}" dt="2023-02-28T12:38:31.470" v="370" actId="14100"/>
          <ac:picMkLst>
            <pc:docMk/>
            <pc:sldMk cId="3588837166" sldId="347"/>
            <ac:picMk id="5" creationId="{7325C9A1-8008-BD94-CBBB-7CCD430BCCE8}"/>
          </ac:picMkLst>
        </pc:picChg>
      </pc:sldChg>
      <pc:sldChg chg="modSp mod">
        <pc:chgData name="Kevin Kring" userId="f27437c2-5141-43d9-b695-bafafa195d77" providerId="ADAL" clId="{9CBB2262-6C85-4D23-84AE-0B7B0E5310A4}" dt="2023-02-28T12:38:45.530" v="374" actId="14100"/>
        <pc:sldMkLst>
          <pc:docMk/>
          <pc:sldMk cId="1818792391" sldId="348"/>
        </pc:sldMkLst>
        <pc:spChg chg="mod">
          <ac:chgData name="Kevin Kring" userId="f27437c2-5141-43d9-b695-bafafa195d77" providerId="ADAL" clId="{9CBB2262-6C85-4D23-84AE-0B7B0E5310A4}" dt="2023-02-28T12:38:37.163" v="372" actId="403"/>
          <ac:spMkLst>
            <pc:docMk/>
            <pc:sldMk cId="1818792391" sldId="348"/>
            <ac:spMk id="2" creationId="{BF5F5673-321C-03E1-DA58-19531A810F72}"/>
          </ac:spMkLst>
        </pc:spChg>
        <pc:picChg chg="mod">
          <ac:chgData name="Kevin Kring" userId="f27437c2-5141-43d9-b695-bafafa195d77" providerId="ADAL" clId="{9CBB2262-6C85-4D23-84AE-0B7B0E5310A4}" dt="2023-02-28T12:38:45.530" v="374" actId="14100"/>
          <ac:picMkLst>
            <pc:docMk/>
            <pc:sldMk cId="1818792391" sldId="348"/>
            <ac:picMk id="5" creationId="{5F9A0CCC-8639-F497-641D-551E871C07A7}"/>
          </ac:picMkLst>
        </pc:picChg>
      </pc:sldChg>
      <pc:sldChg chg="modSp mod">
        <pc:chgData name="Kevin Kring" userId="f27437c2-5141-43d9-b695-bafafa195d77" providerId="ADAL" clId="{9CBB2262-6C85-4D23-84AE-0B7B0E5310A4}" dt="2023-02-28T12:39:06.911" v="378" actId="14100"/>
        <pc:sldMkLst>
          <pc:docMk/>
          <pc:sldMk cId="1506095794" sldId="349"/>
        </pc:sldMkLst>
        <pc:spChg chg="mod">
          <ac:chgData name="Kevin Kring" userId="f27437c2-5141-43d9-b695-bafafa195d77" providerId="ADAL" clId="{9CBB2262-6C85-4D23-84AE-0B7B0E5310A4}" dt="2023-02-28T12:38:56.544" v="376" actId="403"/>
          <ac:spMkLst>
            <pc:docMk/>
            <pc:sldMk cId="1506095794" sldId="349"/>
            <ac:spMk id="2" creationId="{CF184F49-4F66-B1A8-201F-4BCD73B80ADD}"/>
          </ac:spMkLst>
        </pc:spChg>
        <pc:picChg chg="mod">
          <ac:chgData name="Kevin Kring" userId="f27437c2-5141-43d9-b695-bafafa195d77" providerId="ADAL" clId="{9CBB2262-6C85-4D23-84AE-0B7B0E5310A4}" dt="2023-02-28T12:39:06.911" v="378" actId="14100"/>
          <ac:picMkLst>
            <pc:docMk/>
            <pc:sldMk cId="1506095794" sldId="349"/>
            <ac:picMk id="5" creationId="{589C6119-B2B0-36E3-6E1C-206EDCB643A3}"/>
          </ac:picMkLst>
        </pc:picChg>
      </pc:sldChg>
      <pc:sldChg chg="modSp mod">
        <pc:chgData name="Kevin Kring" userId="f27437c2-5141-43d9-b695-bafafa195d77" providerId="ADAL" clId="{9CBB2262-6C85-4D23-84AE-0B7B0E5310A4}" dt="2023-02-28T12:39:14.675" v="379" actId="403"/>
        <pc:sldMkLst>
          <pc:docMk/>
          <pc:sldMk cId="2580026367" sldId="350"/>
        </pc:sldMkLst>
        <pc:spChg chg="mod">
          <ac:chgData name="Kevin Kring" userId="f27437c2-5141-43d9-b695-bafafa195d77" providerId="ADAL" clId="{9CBB2262-6C85-4D23-84AE-0B7B0E5310A4}" dt="2023-02-28T12:39:14.675" v="379" actId="403"/>
          <ac:spMkLst>
            <pc:docMk/>
            <pc:sldMk cId="2580026367" sldId="350"/>
            <ac:spMk id="2" creationId="{26585E57-5C15-E892-4E9D-ECC0C413CAD9}"/>
          </ac:spMkLst>
        </pc:spChg>
      </pc:sldChg>
      <pc:sldChg chg="modSp mod">
        <pc:chgData name="Kevin Kring" userId="f27437c2-5141-43d9-b695-bafafa195d77" providerId="ADAL" clId="{9CBB2262-6C85-4D23-84AE-0B7B0E5310A4}" dt="2023-02-28T12:39:53.286" v="388" actId="14100"/>
        <pc:sldMkLst>
          <pc:docMk/>
          <pc:sldMk cId="477090992" sldId="352"/>
        </pc:sldMkLst>
        <pc:spChg chg="mod">
          <ac:chgData name="Kevin Kring" userId="f27437c2-5141-43d9-b695-bafafa195d77" providerId="ADAL" clId="{9CBB2262-6C85-4D23-84AE-0B7B0E5310A4}" dt="2023-02-28T12:39:29.301" v="383" actId="403"/>
          <ac:spMkLst>
            <pc:docMk/>
            <pc:sldMk cId="477090992" sldId="352"/>
            <ac:spMk id="2" creationId="{F1F32EAA-AE89-96EB-1AF3-00786CC89CC8}"/>
          </ac:spMkLst>
        </pc:spChg>
        <pc:picChg chg="mod">
          <ac:chgData name="Kevin Kring" userId="f27437c2-5141-43d9-b695-bafafa195d77" providerId="ADAL" clId="{9CBB2262-6C85-4D23-84AE-0B7B0E5310A4}" dt="2023-02-28T12:39:53.286" v="388" actId="14100"/>
          <ac:picMkLst>
            <pc:docMk/>
            <pc:sldMk cId="477090992" sldId="352"/>
            <ac:picMk id="9" creationId="{532017D3-F389-0BB6-F563-D64796A7B28F}"/>
          </ac:picMkLst>
        </pc:picChg>
        <pc:picChg chg="mod">
          <ac:chgData name="Kevin Kring" userId="f27437c2-5141-43d9-b695-bafafa195d77" providerId="ADAL" clId="{9CBB2262-6C85-4D23-84AE-0B7B0E5310A4}" dt="2023-02-28T12:39:42.439" v="386" actId="14100"/>
          <ac:picMkLst>
            <pc:docMk/>
            <pc:sldMk cId="477090992" sldId="352"/>
            <ac:picMk id="11" creationId="{2BF8C981-5805-444C-12AF-C4CA620A34AE}"/>
          </ac:picMkLst>
        </pc:picChg>
      </pc:sldChg>
      <pc:sldChg chg="modSp mod">
        <pc:chgData name="Kevin Kring" userId="f27437c2-5141-43d9-b695-bafafa195d77" providerId="ADAL" clId="{9CBB2262-6C85-4D23-84AE-0B7B0E5310A4}" dt="2023-02-28T12:40:21.182" v="396" actId="14100"/>
        <pc:sldMkLst>
          <pc:docMk/>
          <pc:sldMk cId="4075250178" sldId="353"/>
        </pc:sldMkLst>
        <pc:picChg chg="mod">
          <ac:chgData name="Kevin Kring" userId="f27437c2-5141-43d9-b695-bafafa195d77" providerId="ADAL" clId="{9CBB2262-6C85-4D23-84AE-0B7B0E5310A4}" dt="2023-02-28T12:40:21.182" v="396" actId="14100"/>
          <ac:picMkLst>
            <pc:docMk/>
            <pc:sldMk cId="4075250178" sldId="353"/>
            <ac:picMk id="9" creationId="{444FC273-33D7-8995-E1CF-E06ED24A2513}"/>
          </ac:picMkLst>
        </pc:picChg>
      </pc:sldChg>
      <pc:sldChg chg="modSp mod">
        <pc:chgData name="Kevin Kring" userId="f27437c2-5141-43d9-b695-bafafa195d77" providerId="ADAL" clId="{9CBB2262-6C85-4D23-84AE-0B7B0E5310A4}" dt="2023-02-28T12:40:56.590" v="401" actId="14100"/>
        <pc:sldMkLst>
          <pc:docMk/>
          <pc:sldMk cId="1338646637" sldId="354"/>
        </pc:sldMkLst>
        <pc:picChg chg="mod">
          <ac:chgData name="Kevin Kring" userId="f27437c2-5141-43d9-b695-bafafa195d77" providerId="ADAL" clId="{9CBB2262-6C85-4D23-84AE-0B7B0E5310A4}" dt="2023-02-28T12:40:56.590" v="401" actId="14100"/>
          <ac:picMkLst>
            <pc:docMk/>
            <pc:sldMk cId="1338646637" sldId="354"/>
            <ac:picMk id="4" creationId="{258E0E3E-2CCE-54D1-B77A-260202A07AF5}"/>
          </ac:picMkLst>
        </pc:picChg>
      </pc:sldChg>
      <pc:sldChg chg="modSp mod">
        <pc:chgData name="Kevin Kring" userId="f27437c2-5141-43d9-b695-bafafa195d77" providerId="ADAL" clId="{9CBB2262-6C85-4D23-84AE-0B7B0E5310A4}" dt="2023-02-28T12:40:44.501" v="399" actId="1076"/>
        <pc:sldMkLst>
          <pc:docMk/>
          <pc:sldMk cId="2438915570" sldId="355"/>
        </pc:sldMkLst>
        <pc:picChg chg="mod">
          <ac:chgData name="Kevin Kring" userId="f27437c2-5141-43d9-b695-bafafa195d77" providerId="ADAL" clId="{9CBB2262-6C85-4D23-84AE-0B7B0E5310A4}" dt="2023-02-28T12:40:44.501" v="399" actId="1076"/>
          <ac:picMkLst>
            <pc:docMk/>
            <pc:sldMk cId="2438915570" sldId="355"/>
            <ac:picMk id="4" creationId="{17098B2E-01F6-8A96-8A32-6A03045290AF}"/>
          </ac:picMkLst>
        </pc:picChg>
      </pc:sldChg>
      <pc:sldChg chg="modSp mod">
        <pc:chgData name="Kevin Kring" userId="f27437c2-5141-43d9-b695-bafafa195d77" providerId="ADAL" clId="{9CBB2262-6C85-4D23-84AE-0B7B0E5310A4}" dt="2023-02-28T12:40:11.710" v="394" actId="14100"/>
        <pc:sldMkLst>
          <pc:docMk/>
          <pc:sldMk cId="1704453548" sldId="356"/>
        </pc:sldMkLst>
        <pc:spChg chg="mod">
          <ac:chgData name="Kevin Kring" userId="f27437c2-5141-43d9-b695-bafafa195d77" providerId="ADAL" clId="{9CBB2262-6C85-4D23-84AE-0B7B0E5310A4}" dt="2023-02-28T12:40:03.015" v="391" actId="403"/>
          <ac:spMkLst>
            <pc:docMk/>
            <pc:sldMk cId="1704453548" sldId="356"/>
            <ac:spMk id="2" creationId="{2F3A6F53-6F0D-280D-3F49-7D9346B80841}"/>
          </ac:spMkLst>
        </pc:spChg>
        <pc:picChg chg="mod">
          <ac:chgData name="Kevin Kring" userId="f27437c2-5141-43d9-b695-bafafa195d77" providerId="ADAL" clId="{9CBB2262-6C85-4D23-84AE-0B7B0E5310A4}" dt="2023-02-28T12:40:11.710" v="394" actId="14100"/>
          <ac:picMkLst>
            <pc:docMk/>
            <pc:sldMk cId="1704453548" sldId="356"/>
            <ac:picMk id="5" creationId="{DD2FE239-0E7F-3B91-F3FE-BFA2522EB20C}"/>
          </ac:picMkLst>
        </pc:picChg>
      </pc:sldChg>
      <pc:sldChg chg="modSp mod">
        <pc:chgData name="Kevin Kring" userId="f27437c2-5141-43d9-b695-bafafa195d77" providerId="ADAL" clId="{9CBB2262-6C85-4D23-84AE-0B7B0E5310A4}" dt="2023-02-28T12:45:43.021" v="524" actId="20577"/>
        <pc:sldMkLst>
          <pc:docMk/>
          <pc:sldMk cId="0" sldId="357"/>
        </pc:sldMkLst>
        <pc:spChg chg="mod">
          <ac:chgData name="Kevin Kring" userId="f27437c2-5141-43d9-b695-bafafa195d77" providerId="ADAL" clId="{9CBB2262-6C85-4D23-84AE-0B7B0E5310A4}" dt="2023-02-28T12:45:43.021" v="524" actId="20577"/>
          <ac:spMkLst>
            <pc:docMk/>
            <pc:sldMk cId="0" sldId="357"/>
            <ac:spMk id="2051" creationId="{4C671826-BEDD-BF80-5D60-5C129CCE6836}"/>
          </ac:spMkLst>
        </pc:spChg>
      </pc:sldChg>
      <pc:sldChg chg="modSp mod">
        <pc:chgData name="Kevin Kring" userId="f27437c2-5141-43d9-b695-bafafa195d77" providerId="ADAL" clId="{9CBB2262-6C85-4D23-84AE-0B7B0E5310A4}" dt="2023-02-28T12:41:15.143" v="403" actId="14100"/>
        <pc:sldMkLst>
          <pc:docMk/>
          <pc:sldMk cId="259383189" sldId="359"/>
        </pc:sldMkLst>
        <pc:picChg chg="mod">
          <ac:chgData name="Kevin Kring" userId="f27437c2-5141-43d9-b695-bafafa195d77" providerId="ADAL" clId="{9CBB2262-6C85-4D23-84AE-0B7B0E5310A4}" dt="2023-02-28T12:41:15.143" v="403" actId="14100"/>
          <ac:picMkLst>
            <pc:docMk/>
            <pc:sldMk cId="259383189" sldId="359"/>
            <ac:picMk id="5" creationId="{F4F01418-E51E-BCA1-8CDE-3ECCCE3F51D8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1:34.469" v="407" actId="14100"/>
        <pc:sldMkLst>
          <pc:docMk/>
          <pc:sldMk cId="2994388775" sldId="360"/>
        </pc:sldMkLst>
        <pc:spChg chg="add del mod">
          <ac:chgData name="Kevin Kring" userId="f27437c2-5141-43d9-b695-bafafa195d77" providerId="ADAL" clId="{9CBB2262-6C85-4D23-84AE-0B7B0E5310A4}" dt="2023-02-28T12:41:30.862" v="406" actId="21"/>
          <ac:spMkLst>
            <pc:docMk/>
            <pc:sldMk cId="2994388775" sldId="360"/>
            <ac:spMk id="6" creationId="{F787BFF9-D9BC-00BD-21F4-336A27750FB3}"/>
          </ac:spMkLst>
        </pc:spChg>
        <pc:picChg chg="mod">
          <ac:chgData name="Kevin Kring" userId="f27437c2-5141-43d9-b695-bafafa195d77" providerId="ADAL" clId="{9CBB2262-6C85-4D23-84AE-0B7B0E5310A4}" dt="2023-02-28T12:41:34.469" v="407" actId="14100"/>
          <ac:picMkLst>
            <pc:docMk/>
            <pc:sldMk cId="2994388775" sldId="360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1:25.905" v="405" actId="478"/>
          <ac:picMkLst>
            <pc:docMk/>
            <pc:sldMk cId="2994388775" sldId="360"/>
            <ac:picMk id="5" creationId="{F4F01418-E51E-BCA1-8CDE-3ECCCE3F51D8}"/>
          </ac:picMkLst>
        </pc:picChg>
      </pc:sldChg>
      <pc:sldChg chg="delSp modSp mod">
        <pc:chgData name="Kevin Kring" userId="f27437c2-5141-43d9-b695-bafafa195d77" providerId="ADAL" clId="{9CBB2262-6C85-4D23-84AE-0B7B0E5310A4}" dt="2023-02-28T12:41:41.829" v="409" actId="478"/>
        <pc:sldMkLst>
          <pc:docMk/>
          <pc:sldMk cId="218537356" sldId="361"/>
        </pc:sldMkLst>
        <pc:picChg chg="del">
          <ac:chgData name="Kevin Kring" userId="f27437c2-5141-43d9-b695-bafafa195d77" providerId="ADAL" clId="{9CBB2262-6C85-4D23-84AE-0B7B0E5310A4}" dt="2023-02-28T12:41:41.829" v="409" actId="478"/>
          <ac:picMkLst>
            <pc:docMk/>
            <pc:sldMk cId="218537356" sldId="361"/>
            <ac:picMk id="4" creationId="{E6B4E878-5E74-A919-5A7B-AF72B75DF501}"/>
          </ac:picMkLst>
        </pc:picChg>
        <pc:picChg chg="mod">
          <ac:chgData name="Kevin Kring" userId="f27437c2-5141-43d9-b695-bafafa195d77" providerId="ADAL" clId="{9CBB2262-6C85-4D23-84AE-0B7B0E5310A4}" dt="2023-02-28T12:41:39.670" v="408" actId="1076"/>
          <ac:picMkLst>
            <pc:docMk/>
            <pc:sldMk cId="218537356" sldId="361"/>
            <ac:picMk id="6" creationId="{3FF0E3B9-4AFC-268E-B6E0-5D1D384EDAA3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2:09.334" v="416" actId="14100"/>
        <pc:sldMkLst>
          <pc:docMk/>
          <pc:sldMk cId="2157339044" sldId="362"/>
        </pc:sldMkLst>
        <pc:spChg chg="add del mod">
          <ac:chgData name="Kevin Kring" userId="f27437c2-5141-43d9-b695-bafafa195d77" providerId="ADAL" clId="{9CBB2262-6C85-4D23-84AE-0B7B0E5310A4}" dt="2023-02-28T12:42:01.487" v="414" actId="21"/>
          <ac:spMkLst>
            <pc:docMk/>
            <pc:sldMk cId="2157339044" sldId="362"/>
            <ac:spMk id="8" creationId="{F902C867-372B-1F51-E28B-2A3D8C88AC68}"/>
          </ac:spMkLst>
        </pc:spChg>
        <pc:picChg chg="del">
          <ac:chgData name="Kevin Kring" userId="f27437c2-5141-43d9-b695-bafafa195d77" providerId="ADAL" clId="{9CBB2262-6C85-4D23-84AE-0B7B0E5310A4}" dt="2023-02-28T12:41:53.629" v="412" actId="21"/>
          <ac:picMkLst>
            <pc:docMk/>
            <pc:sldMk cId="2157339044" sldId="362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1:56.333" v="413" actId="21"/>
          <ac:picMkLst>
            <pc:docMk/>
            <pc:sldMk cId="2157339044" sldId="362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1:50.527" v="411" actId="478"/>
          <ac:picMkLst>
            <pc:docMk/>
            <pc:sldMk cId="2157339044" sldId="362"/>
            <ac:picMk id="6" creationId="{3FF0E3B9-4AFC-268E-B6E0-5D1D384EDAA3}"/>
          </ac:picMkLst>
        </pc:picChg>
        <pc:picChg chg="mod">
          <ac:chgData name="Kevin Kring" userId="f27437c2-5141-43d9-b695-bafafa195d77" providerId="ADAL" clId="{9CBB2262-6C85-4D23-84AE-0B7B0E5310A4}" dt="2023-02-28T12:42:09.334" v="416" actId="14100"/>
          <ac:picMkLst>
            <pc:docMk/>
            <pc:sldMk cId="2157339044" sldId="362"/>
            <ac:picMk id="7" creationId="{5B3F390F-4C8D-29EA-7331-953EDB3AB3EC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2:49.965" v="427" actId="14100"/>
        <pc:sldMkLst>
          <pc:docMk/>
          <pc:sldMk cId="2868964497" sldId="363"/>
        </pc:sldMkLst>
        <pc:spChg chg="mod">
          <ac:chgData name="Kevin Kring" userId="f27437c2-5141-43d9-b695-bafafa195d77" providerId="ADAL" clId="{9CBB2262-6C85-4D23-84AE-0B7B0E5310A4}" dt="2023-02-28T12:42:25.262" v="420" actId="1076"/>
          <ac:spMkLst>
            <pc:docMk/>
            <pc:sldMk cId="2868964497" sldId="363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2:45.037" v="426" actId="478"/>
          <ac:spMkLst>
            <pc:docMk/>
            <pc:sldMk cId="2868964497" sldId="363"/>
            <ac:spMk id="9" creationId="{81A52175-721D-2129-4683-860E170BF1AA}"/>
          </ac:spMkLst>
        </pc:spChg>
        <pc:picChg chg="del">
          <ac:chgData name="Kevin Kring" userId="f27437c2-5141-43d9-b695-bafafa195d77" providerId="ADAL" clId="{9CBB2262-6C85-4D23-84AE-0B7B0E5310A4}" dt="2023-02-28T12:42:37.635" v="424" actId="21"/>
          <ac:picMkLst>
            <pc:docMk/>
            <pc:sldMk cId="2868964497" sldId="363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2:40.454" v="425" actId="21"/>
          <ac:picMkLst>
            <pc:docMk/>
            <pc:sldMk cId="2868964497" sldId="363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2:34.190" v="423" actId="21"/>
          <ac:picMkLst>
            <pc:docMk/>
            <pc:sldMk cId="2868964497" sldId="363"/>
            <ac:picMk id="6" creationId="{3FF0E3B9-4AFC-268E-B6E0-5D1D384EDAA3}"/>
          </ac:picMkLst>
        </pc:picChg>
        <pc:picChg chg="del">
          <ac:chgData name="Kevin Kring" userId="f27437c2-5141-43d9-b695-bafafa195d77" providerId="ADAL" clId="{9CBB2262-6C85-4D23-84AE-0B7B0E5310A4}" dt="2023-02-28T12:42:30.739" v="422" actId="478"/>
          <ac:picMkLst>
            <pc:docMk/>
            <pc:sldMk cId="2868964497" sldId="363"/>
            <ac:picMk id="7" creationId="{5B3F390F-4C8D-29EA-7331-953EDB3AB3EC}"/>
          </ac:picMkLst>
        </pc:picChg>
        <pc:picChg chg="mod">
          <ac:chgData name="Kevin Kring" userId="f27437c2-5141-43d9-b695-bafafa195d77" providerId="ADAL" clId="{9CBB2262-6C85-4D23-84AE-0B7B0E5310A4}" dt="2023-02-28T12:42:49.965" v="427" actId="14100"/>
          <ac:picMkLst>
            <pc:docMk/>
            <pc:sldMk cId="2868964497" sldId="363"/>
            <ac:picMk id="8" creationId="{4DAC97B8-BC0C-8C6A-7C43-AB3FD70CD44E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3:42.458" v="440" actId="1076"/>
        <pc:sldMkLst>
          <pc:docMk/>
          <pc:sldMk cId="2419365589" sldId="364"/>
        </pc:sldMkLst>
        <pc:spChg chg="mod">
          <ac:chgData name="Kevin Kring" userId="f27437c2-5141-43d9-b695-bafafa195d77" providerId="ADAL" clId="{9CBB2262-6C85-4D23-84AE-0B7B0E5310A4}" dt="2023-02-28T12:43:09.202" v="431" actId="1076"/>
          <ac:spMkLst>
            <pc:docMk/>
            <pc:sldMk cId="2419365589" sldId="364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3:35.245" v="438" actId="21"/>
          <ac:spMkLst>
            <pc:docMk/>
            <pc:sldMk cId="2419365589" sldId="364"/>
            <ac:spMk id="10" creationId="{3D66E5A8-C37B-F0F1-8E73-A8C27FF1E8EE}"/>
          </ac:spMkLst>
        </pc:spChg>
        <pc:picChg chg="del">
          <ac:chgData name="Kevin Kring" userId="f27437c2-5141-43d9-b695-bafafa195d77" providerId="ADAL" clId="{9CBB2262-6C85-4D23-84AE-0B7B0E5310A4}" dt="2023-02-28T12:43:27.143" v="436" actId="21"/>
          <ac:picMkLst>
            <pc:docMk/>
            <pc:sldMk cId="2419365589" sldId="364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3:29.839" v="437" actId="21"/>
          <ac:picMkLst>
            <pc:docMk/>
            <pc:sldMk cId="2419365589" sldId="364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3:24.360" v="435" actId="21"/>
          <ac:picMkLst>
            <pc:docMk/>
            <pc:sldMk cId="2419365589" sldId="364"/>
            <ac:picMk id="6" creationId="{3FF0E3B9-4AFC-268E-B6E0-5D1D384EDAA3}"/>
          </ac:picMkLst>
        </pc:picChg>
        <pc:picChg chg="del">
          <ac:chgData name="Kevin Kring" userId="f27437c2-5141-43d9-b695-bafafa195d77" providerId="ADAL" clId="{9CBB2262-6C85-4D23-84AE-0B7B0E5310A4}" dt="2023-02-28T12:43:21.491" v="434" actId="21"/>
          <ac:picMkLst>
            <pc:docMk/>
            <pc:sldMk cId="2419365589" sldId="364"/>
            <ac:picMk id="7" creationId="{5B3F390F-4C8D-29EA-7331-953EDB3AB3EC}"/>
          </ac:picMkLst>
        </pc:picChg>
        <pc:picChg chg="del">
          <ac:chgData name="Kevin Kring" userId="f27437c2-5141-43d9-b695-bafafa195d77" providerId="ADAL" clId="{9CBB2262-6C85-4D23-84AE-0B7B0E5310A4}" dt="2023-02-28T12:43:19.594" v="433" actId="21"/>
          <ac:picMkLst>
            <pc:docMk/>
            <pc:sldMk cId="2419365589" sldId="364"/>
            <ac:picMk id="8" creationId="{4DAC97B8-BC0C-8C6A-7C43-AB3FD70CD44E}"/>
          </ac:picMkLst>
        </pc:picChg>
        <pc:picChg chg="mod">
          <ac:chgData name="Kevin Kring" userId="f27437c2-5141-43d9-b695-bafafa195d77" providerId="ADAL" clId="{9CBB2262-6C85-4D23-84AE-0B7B0E5310A4}" dt="2023-02-28T12:43:42.458" v="440" actId="1076"/>
          <ac:picMkLst>
            <pc:docMk/>
            <pc:sldMk cId="2419365589" sldId="364"/>
            <ac:picMk id="9" creationId="{59AC2ACC-2A7A-F4DF-B6A7-10283E74E9AB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4:30.622" v="454" actId="14100"/>
        <pc:sldMkLst>
          <pc:docMk/>
          <pc:sldMk cId="746990699" sldId="365"/>
        </pc:sldMkLst>
        <pc:spChg chg="mod">
          <ac:chgData name="Kevin Kring" userId="f27437c2-5141-43d9-b695-bafafa195d77" providerId="ADAL" clId="{9CBB2262-6C85-4D23-84AE-0B7B0E5310A4}" dt="2023-02-28T12:44:21.173" v="452" actId="1076"/>
          <ac:spMkLst>
            <pc:docMk/>
            <pc:sldMk cId="746990699" sldId="365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4:14.438" v="451" actId="478"/>
          <ac:spMkLst>
            <pc:docMk/>
            <pc:sldMk cId="746990699" sldId="365"/>
            <ac:spMk id="10" creationId="{922CB6D4-952A-4F83-1D0C-E818DFB740BF}"/>
          </ac:spMkLst>
        </pc:spChg>
        <pc:picChg chg="del">
          <ac:chgData name="Kevin Kring" userId="f27437c2-5141-43d9-b695-bafafa195d77" providerId="ADAL" clId="{9CBB2262-6C85-4D23-84AE-0B7B0E5310A4}" dt="2023-02-28T12:44:05.427" v="449" actId="21"/>
          <ac:picMkLst>
            <pc:docMk/>
            <pc:sldMk cId="746990699" sldId="365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4:09.003" v="450" actId="21"/>
          <ac:picMkLst>
            <pc:docMk/>
            <pc:sldMk cId="746990699" sldId="365"/>
            <ac:picMk id="5" creationId="{F4F01418-E51E-BCA1-8CDE-3ECCCE3F51D8}"/>
          </ac:picMkLst>
        </pc:picChg>
        <pc:picChg chg="del mod">
          <ac:chgData name="Kevin Kring" userId="f27437c2-5141-43d9-b695-bafafa195d77" providerId="ADAL" clId="{9CBB2262-6C85-4D23-84AE-0B7B0E5310A4}" dt="2023-02-28T12:44:03.635" v="448" actId="21"/>
          <ac:picMkLst>
            <pc:docMk/>
            <pc:sldMk cId="746990699" sldId="365"/>
            <ac:picMk id="6" creationId="{3FF0E3B9-4AFC-268E-B6E0-5D1D384EDAA3}"/>
          </ac:picMkLst>
        </pc:picChg>
        <pc:picChg chg="del">
          <ac:chgData name="Kevin Kring" userId="f27437c2-5141-43d9-b695-bafafa195d77" providerId="ADAL" clId="{9CBB2262-6C85-4D23-84AE-0B7B0E5310A4}" dt="2023-02-28T12:44:00.268" v="446" actId="21"/>
          <ac:picMkLst>
            <pc:docMk/>
            <pc:sldMk cId="746990699" sldId="365"/>
            <ac:picMk id="7" creationId="{5B3F390F-4C8D-29EA-7331-953EDB3AB3EC}"/>
          </ac:picMkLst>
        </pc:picChg>
        <pc:picChg chg="del">
          <ac:chgData name="Kevin Kring" userId="f27437c2-5141-43d9-b695-bafafa195d77" providerId="ADAL" clId="{9CBB2262-6C85-4D23-84AE-0B7B0E5310A4}" dt="2023-02-28T12:43:58.760" v="445" actId="21"/>
          <ac:picMkLst>
            <pc:docMk/>
            <pc:sldMk cId="746990699" sldId="365"/>
            <ac:picMk id="8" creationId="{4DAC97B8-BC0C-8C6A-7C43-AB3FD70CD44E}"/>
          </ac:picMkLst>
        </pc:picChg>
        <pc:picChg chg="del">
          <ac:chgData name="Kevin Kring" userId="f27437c2-5141-43d9-b695-bafafa195d77" providerId="ADAL" clId="{9CBB2262-6C85-4D23-84AE-0B7B0E5310A4}" dt="2023-02-28T12:43:57.132" v="444" actId="21"/>
          <ac:picMkLst>
            <pc:docMk/>
            <pc:sldMk cId="746990699" sldId="365"/>
            <ac:picMk id="9" creationId="{59AC2ACC-2A7A-F4DF-B6A7-10283E74E9AB}"/>
          </ac:picMkLst>
        </pc:picChg>
        <pc:picChg chg="mod">
          <ac:chgData name="Kevin Kring" userId="f27437c2-5141-43d9-b695-bafafa195d77" providerId="ADAL" clId="{9CBB2262-6C85-4D23-84AE-0B7B0E5310A4}" dt="2023-02-28T12:44:30.622" v="454" actId="14100"/>
          <ac:picMkLst>
            <pc:docMk/>
            <pc:sldMk cId="746990699" sldId="365"/>
            <ac:picMk id="12" creationId="{687B49B9-18DD-DD4F-06D7-B802C2A719F1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5:09.234" v="467" actId="14100"/>
        <pc:sldMkLst>
          <pc:docMk/>
          <pc:sldMk cId="2329322640" sldId="366"/>
        </pc:sldMkLst>
        <pc:spChg chg="mod">
          <ac:chgData name="Kevin Kring" userId="f27437c2-5141-43d9-b695-bafafa195d77" providerId="ADAL" clId="{9CBB2262-6C85-4D23-84AE-0B7B0E5310A4}" dt="2023-02-28T12:44:37.084" v="457" actId="403"/>
          <ac:spMkLst>
            <pc:docMk/>
            <pc:sldMk cId="2329322640" sldId="366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5:03.751" v="466" actId="21"/>
          <ac:spMkLst>
            <pc:docMk/>
            <pc:sldMk cId="2329322640" sldId="366"/>
            <ac:spMk id="11" creationId="{FD89E5B7-4124-B799-AACB-2A8E14AD7FE1}"/>
          </ac:spMkLst>
        </pc:spChg>
        <pc:picChg chg="del">
          <ac:chgData name="Kevin Kring" userId="f27437c2-5141-43d9-b695-bafafa195d77" providerId="ADAL" clId="{9CBB2262-6C85-4D23-84AE-0B7B0E5310A4}" dt="2023-02-28T12:44:55.290" v="464" actId="21"/>
          <ac:picMkLst>
            <pc:docMk/>
            <pc:sldMk cId="2329322640" sldId="366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4:57.042" v="465" actId="21"/>
          <ac:picMkLst>
            <pc:docMk/>
            <pc:sldMk cId="2329322640" sldId="366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4:53.439" v="463" actId="21"/>
          <ac:picMkLst>
            <pc:docMk/>
            <pc:sldMk cId="2329322640" sldId="366"/>
            <ac:picMk id="6" creationId="{3FF0E3B9-4AFC-268E-B6E0-5D1D384EDAA3}"/>
          </ac:picMkLst>
        </pc:picChg>
        <pc:picChg chg="del">
          <ac:chgData name="Kevin Kring" userId="f27437c2-5141-43d9-b695-bafafa195d77" providerId="ADAL" clId="{9CBB2262-6C85-4D23-84AE-0B7B0E5310A4}" dt="2023-02-28T12:44:51.379" v="462" actId="21"/>
          <ac:picMkLst>
            <pc:docMk/>
            <pc:sldMk cId="2329322640" sldId="366"/>
            <ac:picMk id="7" creationId="{5B3F390F-4C8D-29EA-7331-953EDB3AB3EC}"/>
          </ac:picMkLst>
        </pc:picChg>
        <pc:picChg chg="del">
          <ac:chgData name="Kevin Kring" userId="f27437c2-5141-43d9-b695-bafafa195d77" providerId="ADAL" clId="{9CBB2262-6C85-4D23-84AE-0B7B0E5310A4}" dt="2023-02-28T12:44:49.374" v="461" actId="21"/>
          <ac:picMkLst>
            <pc:docMk/>
            <pc:sldMk cId="2329322640" sldId="366"/>
            <ac:picMk id="8" creationId="{4DAC97B8-BC0C-8C6A-7C43-AB3FD70CD44E}"/>
          </ac:picMkLst>
        </pc:picChg>
        <pc:picChg chg="del">
          <ac:chgData name="Kevin Kring" userId="f27437c2-5141-43d9-b695-bafafa195d77" providerId="ADAL" clId="{9CBB2262-6C85-4D23-84AE-0B7B0E5310A4}" dt="2023-02-28T12:44:47.419" v="460" actId="21"/>
          <ac:picMkLst>
            <pc:docMk/>
            <pc:sldMk cId="2329322640" sldId="366"/>
            <ac:picMk id="9" creationId="{59AC2ACC-2A7A-F4DF-B6A7-10283E74E9AB}"/>
          </ac:picMkLst>
        </pc:picChg>
        <pc:picChg chg="mod">
          <ac:chgData name="Kevin Kring" userId="f27437c2-5141-43d9-b695-bafafa195d77" providerId="ADAL" clId="{9CBB2262-6C85-4D23-84AE-0B7B0E5310A4}" dt="2023-02-28T12:45:09.234" v="467" actId="14100"/>
          <ac:picMkLst>
            <pc:docMk/>
            <pc:sldMk cId="2329322640" sldId="366"/>
            <ac:picMk id="10" creationId="{5EFF0F01-BC9F-B4FD-2939-2398BDFE5F9B}"/>
          </ac:picMkLst>
        </pc:picChg>
        <pc:picChg chg="del">
          <ac:chgData name="Kevin Kring" userId="f27437c2-5141-43d9-b695-bafafa195d77" providerId="ADAL" clId="{9CBB2262-6C85-4D23-84AE-0B7B0E5310A4}" dt="2023-02-28T12:44:45.109" v="459" actId="21"/>
          <ac:picMkLst>
            <pc:docMk/>
            <pc:sldMk cId="2329322640" sldId="366"/>
            <ac:picMk id="12" creationId="{687B49B9-18DD-DD4F-06D7-B802C2A719F1}"/>
          </ac:picMkLst>
        </pc:picChg>
      </pc:sldChg>
      <pc:sldChg chg="modSp mod">
        <pc:chgData name="Kevin Kring" userId="f27437c2-5141-43d9-b695-bafafa195d77" providerId="ADAL" clId="{9CBB2262-6C85-4D23-84AE-0B7B0E5310A4}" dt="2023-02-28T12:50:51.290" v="636" actId="14100"/>
        <pc:sldMkLst>
          <pc:docMk/>
          <pc:sldMk cId="2566459602" sldId="369"/>
        </pc:sldMkLst>
        <pc:picChg chg="mod">
          <ac:chgData name="Kevin Kring" userId="f27437c2-5141-43d9-b695-bafafa195d77" providerId="ADAL" clId="{9CBB2262-6C85-4D23-84AE-0B7B0E5310A4}" dt="2023-02-28T12:50:51.290" v="636" actId="14100"/>
          <ac:picMkLst>
            <pc:docMk/>
            <pc:sldMk cId="2566459602" sldId="369"/>
            <ac:picMk id="5" creationId="{F4F01418-E51E-BCA1-8CDE-3ECCCE3F51D8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50:37.511" v="634" actId="14100"/>
        <pc:sldMkLst>
          <pc:docMk/>
          <pc:sldMk cId="3158752438" sldId="370"/>
        </pc:sldMkLst>
        <pc:spChg chg="add del mod">
          <ac:chgData name="Kevin Kring" userId="f27437c2-5141-43d9-b695-bafafa195d77" providerId="ADAL" clId="{9CBB2262-6C85-4D23-84AE-0B7B0E5310A4}" dt="2023-02-28T12:50:32.914" v="632" actId="21"/>
          <ac:spMkLst>
            <pc:docMk/>
            <pc:sldMk cId="3158752438" sldId="370"/>
            <ac:spMk id="6" creationId="{275415C1-432D-8369-BF8B-79FE18117E78}"/>
          </ac:spMkLst>
        </pc:spChg>
        <pc:picChg chg="mod">
          <ac:chgData name="Kevin Kring" userId="f27437c2-5141-43d9-b695-bafafa195d77" providerId="ADAL" clId="{9CBB2262-6C85-4D23-84AE-0B7B0E5310A4}" dt="2023-02-28T12:50:37.511" v="634" actId="14100"/>
          <ac:picMkLst>
            <pc:docMk/>
            <pc:sldMk cId="3158752438" sldId="370"/>
            <ac:picMk id="4" creationId="{762ECD97-8B26-7B42-324B-245416BCC7D0}"/>
          </ac:picMkLst>
        </pc:picChg>
        <pc:picChg chg="del">
          <ac:chgData name="Kevin Kring" userId="f27437c2-5141-43d9-b695-bafafa195d77" providerId="ADAL" clId="{9CBB2262-6C85-4D23-84AE-0B7B0E5310A4}" dt="2023-02-28T12:50:29.852" v="631" actId="21"/>
          <ac:picMkLst>
            <pc:docMk/>
            <pc:sldMk cId="3158752438" sldId="370"/>
            <ac:picMk id="5" creationId="{F4F01418-E51E-BCA1-8CDE-3ECCCE3F51D8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50:20.430" v="629" actId="14100"/>
        <pc:sldMkLst>
          <pc:docMk/>
          <pc:sldMk cId="258100265" sldId="371"/>
        </pc:sldMkLst>
        <pc:spChg chg="mod">
          <ac:chgData name="Kevin Kring" userId="f27437c2-5141-43d9-b695-bafafa195d77" providerId="ADAL" clId="{9CBB2262-6C85-4D23-84AE-0B7B0E5310A4}" dt="2023-02-28T12:50:00.803" v="623" actId="20577"/>
          <ac:spMkLst>
            <pc:docMk/>
            <pc:sldMk cId="258100265" sldId="371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50:14.603" v="627" actId="21"/>
          <ac:spMkLst>
            <pc:docMk/>
            <pc:sldMk cId="258100265" sldId="371"/>
            <ac:spMk id="7" creationId="{41745EE6-F028-4AAE-9481-12E90EA98EA5}"/>
          </ac:spMkLst>
        </pc:spChg>
        <pc:picChg chg="del">
          <ac:chgData name="Kevin Kring" userId="f27437c2-5141-43d9-b695-bafafa195d77" providerId="ADAL" clId="{9CBB2262-6C85-4D23-84AE-0B7B0E5310A4}" dt="2023-02-28T12:50:10.179" v="625" actId="21"/>
          <ac:picMkLst>
            <pc:docMk/>
            <pc:sldMk cId="258100265" sldId="371"/>
            <ac:picMk id="4" creationId="{762ECD97-8B26-7B42-324B-245416BCC7D0}"/>
          </ac:picMkLst>
        </pc:picChg>
        <pc:picChg chg="del">
          <ac:chgData name="Kevin Kring" userId="f27437c2-5141-43d9-b695-bafafa195d77" providerId="ADAL" clId="{9CBB2262-6C85-4D23-84AE-0B7B0E5310A4}" dt="2023-02-28T12:50:11.609" v="626" actId="21"/>
          <ac:picMkLst>
            <pc:docMk/>
            <pc:sldMk cId="258100265" sldId="371"/>
            <ac:picMk id="5" creationId="{F4F01418-E51E-BCA1-8CDE-3ECCCE3F51D8}"/>
          </ac:picMkLst>
        </pc:picChg>
        <pc:picChg chg="mod">
          <ac:chgData name="Kevin Kring" userId="f27437c2-5141-43d9-b695-bafafa195d77" providerId="ADAL" clId="{9CBB2262-6C85-4D23-84AE-0B7B0E5310A4}" dt="2023-02-28T12:50:20.430" v="629" actId="14100"/>
          <ac:picMkLst>
            <pc:docMk/>
            <pc:sldMk cId="258100265" sldId="371"/>
            <ac:picMk id="6" creationId="{A10F2455-C9B1-D3C5-0A4B-AEFEF910A5EC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9:51.210" v="622" actId="14100"/>
        <pc:sldMkLst>
          <pc:docMk/>
          <pc:sldMk cId="3751653778" sldId="373"/>
        </pc:sldMkLst>
        <pc:spChg chg="mod">
          <ac:chgData name="Kevin Kring" userId="f27437c2-5141-43d9-b695-bafafa195d77" providerId="ADAL" clId="{9CBB2262-6C85-4D23-84AE-0B7B0E5310A4}" dt="2023-02-28T12:49:31.626" v="613" actId="403"/>
          <ac:spMkLst>
            <pc:docMk/>
            <pc:sldMk cId="3751653778" sldId="373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9:45.895" v="620" actId="21"/>
          <ac:spMkLst>
            <pc:docMk/>
            <pc:sldMk cId="3751653778" sldId="373"/>
            <ac:spMk id="9" creationId="{8CFA193B-E3B2-361E-87E3-060695CFF30D}"/>
          </ac:spMkLst>
        </pc:spChg>
        <pc:picChg chg="del">
          <ac:chgData name="Kevin Kring" userId="f27437c2-5141-43d9-b695-bafafa195d77" providerId="ADAL" clId="{9CBB2262-6C85-4D23-84AE-0B7B0E5310A4}" dt="2023-02-28T12:49:41.630" v="618" actId="21"/>
          <ac:picMkLst>
            <pc:docMk/>
            <pc:sldMk cId="3751653778" sldId="373"/>
            <ac:picMk id="4" creationId="{762ECD97-8B26-7B42-324B-245416BCC7D0}"/>
          </ac:picMkLst>
        </pc:picChg>
        <pc:picChg chg="del">
          <ac:chgData name="Kevin Kring" userId="f27437c2-5141-43d9-b695-bafafa195d77" providerId="ADAL" clId="{9CBB2262-6C85-4D23-84AE-0B7B0E5310A4}" dt="2023-02-28T12:49:42.920" v="619" actId="21"/>
          <ac:picMkLst>
            <pc:docMk/>
            <pc:sldMk cId="3751653778" sldId="373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9:40.436" v="617" actId="21"/>
          <ac:picMkLst>
            <pc:docMk/>
            <pc:sldMk cId="3751653778" sldId="373"/>
            <ac:picMk id="6" creationId="{A10F2455-C9B1-D3C5-0A4B-AEFEF910A5EC}"/>
          </ac:picMkLst>
        </pc:picChg>
        <pc:picChg chg="del">
          <ac:chgData name="Kevin Kring" userId="f27437c2-5141-43d9-b695-bafafa195d77" providerId="ADAL" clId="{9CBB2262-6C85-4D23-84AE-0B7B0E5310A4}" dt="2023-02-28T12:49:39.158" v="616" actId="21"/>
          <ac:picMkLst>
            <pc:docMk/>
            <pc:sldMk cId="3751653778" sldId="373"/>
            <ac:picMk id="7" creationId="{69880453-F41C-BF7E-5E40-8553932668D1}"/>
          </ac:picMkLst>
        </pc:picChg>
        <pc:picChg chg="del">
          <ac:chgData name="Kevin Kring" userId="f27437c2-5141-43d9-b695-bafafa195d77" providerId="ADAL" clId="{9CBB2262-6C85-4D23-84AE-0B7B0E5310A4}" dt="2023-02-28T12:49:37.686" v="615" actId="21"/>
          <ac:picMkLst>
            <pc:docMk/>
            <pc:sldMk cId="3751653778" sldId="373"/>
            <ac:picMk id="8" creationId="{1450CC8B-5184-388D-5837-AAEBA334E981}"/>
          </ac:picMkLst>
        </pc:picChg>
        <pc:picChg chg="mod">
          <ac:chgData name="Kevin Kring" userId="f27437c2-5141-43d9-b695-bafafa195d77" providerId="ADAL" clId="{9CBB2262-6C85-4D23-84AE-0B7B0E5310A4}" dt="2023-02-28T12:49:51.210" v="622" actId="14100"/>
          <ac:picMkLst>
            <pc:docMk/>
            <pc:sldMk cId="3751653778" sldId="373"/>
            <ac:picMk id="10" creationId="{F75B7671-53D0-1F01-1206-128A14FA29CA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9:10.170" v="608" actId="14100"/>
        <pc:sldMkLst>
          <pc:docMk/>
          <pc:sldMk cId="2859105587" sldId="374"/>
        </pc:sldMkLst>
        <pc:spChg chg="mod">
          <ac:chgData name="Kevin Kring" userId="f27437c2-5141-43d9-b695-bafafa195d77" providerId="ADAL" clId="{9CBB2262-6C85-4D23-84AE-0B7B0E5310A4}" dt="2023-02-28T12:48:45.225" v="599" actId="20577"/>
          <ac:spMkLst>
            <pc:docMk/>
            <pc:sldMk cId="2859105587" sldId="374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9:05.229" v="606" actId="21"/>
          <ac:spMkLst>
            <pc:docMk/>
            <pc:sldMk cId="2859105587" sldId="374"/>
            <ac:spMk id="10" creationId="{1BA44857-F279-7F84-1C8E-588CAECE5F94}"/>
          </ac:spMkLst>
        </pc:spChg>
        <pc:picChg chg="del">
          <ac:chgData name="Kevin Kring" userId="f27437c2-5141-43d9-b695-bafafa195d77" providerId="ADAL" clId="{9CBB2262-6C85-4D23-84AE-0B7B0E5310A4}" dt="2023-02-28T12:49:00.833" v="604" actId="21"/>
          <ac:picMkLst>
            <pc:docMk/>
            <pc:sldMk cId="2859105587" sldId="374"/>
            <ac:picMk id="4" creationId="{762ECD97-8B26-7B42-324B-245416BCC7D0}"/>
          </ac:picMkLst>
        </pc:picChg>
        <pc:picChg chg="del">
          <ac:chgData name="Kevin Kring" userId="f27437c2-5141-43d9-b695-bafafa195d77" providerId="ADAL" clId="{9CBB2262-6C85-4D23-84AE-0B7B0E5310A4}" dt="2023-02-28T12:49:02.414" v="605" actId="21"/>
          <ac:picMkLst>
            <pc:docMk/>
            <pc:sldMk cId="2859105587" sldId="374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8:59.392" v="603" actId="21"/>
          <ac:picMkLst>
            <pc:docMk/>
            <pc:sldMk cId="2859105587" sldId="374"/>
            <ac:picMk id="6" creationId="{A10F2455-C9B1-D3C5-0A4B-AEFEF910A5EC}"/>
          </ac:picMkLst>
        </pc:picChg>
        <pc:picChg chg="del">
          <ac:chgData name="Kevin Kring" userId="f27437c2-5141-43d9-b695-bafafa195d77" providerId="ADAL" clId="{9CBB2262-6C85-4D23-84AE-0B7B0E5310A4}" dt="2023-02-28T12:48:57.916" v="602" actId="21"/>
          <ac:picMkLst>
            <pc:docMk/>
            <pc:sldMk cId="2859105587" sldId="374"/>
            <ac:picMk id="7" creationId="{69880453-F41C-BF7E-5E40-8553932668D1}"/>
          </ac:picMkLst>
        </pc:picChg>
        <pc:picChg chg="del">
          <ac:chgData name="Kevin Kring" userId="f27437c2-5141-43d9-b695-bafafa195d77" providerId="ADAL" clId="{9CBB2262-6C85-4D23-84AE-0B7B0E5310A4}" dt="2023-02-28T12:48:56.657" v="601" actId="21"/>
          <ac:picMkLst>
            <pc:docMk/>
            <pc:sldMk cId="2859105587" sldId="374"/>
            <ac:picMk id="8" creationId="{1450CC8B-5184-388D-5837-AAEBA334E981}"/>
          </ac:picMkLst>
        </pc:picChg>
        <pc:picChg chg="mod">
          <ac:chgData name="Kevin Kring" userId="f27437c2-5141-43d9-b695-bafafa195d77" providerId="ADAL" clId="{9CBB2262-6C85-4D23-84AE-0B7B0E5310A4}" dt="2023-02-28T12:49:10.170" v="608" actId="14100"/>
          <ac:picMkLst>
            <pc:docMk/>
            <pc:sldMk cId="2859105587" sldId="374"/>
            <ac:picMk id="9" creationId="{D1F7A53D-E158-CA0C-AB02-089E4FE10E7C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8:31.631" v="594" actId="14100"/>
        <pc:sldMkLst>
          <pc:docMk/>
          <pc:sldMk cId="640317408" sldId="375"/>
        </pc:sldMkLst>
        <pc:spChg chg="mod">
          <ac:chgData name="Kevin Kring" userId="f27437c2-5141-43d9-b695-bafafa195d77" providerId="ADAL" clId="{9CBB2262-6C85-4D23-84AE-0B7B0E5310A4}" dt="2023-02-28T12:48:25.386" v="592" actId="1076"/>
          <ac:spMkLst>
            <pc:docMk/>
            <pc:sldMk cId="640317408" sldId="375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8:19.677" v="591" actId="21"/>
          <ac:spMkLst>
            <pc:docMk/>
            <pc:sldMk cId="640317408" sldId="375"/>
            <ac:spMk id="11" creationId="{01803917-9897-9BE7-971B-55F668F0E720}"/>
          </ac:spMkLst>
        </pc:spChg>
        <pc:picChg chg="del">
          <ac:chgData name="Kevin Kring" userId="f27437c2-5141-43d9-b695-bafafa195d77" providerId="ADAL" clId="{9CBB2262-6C85-4D23-84AE-0B7B0E5310A4}" dt="2023-02-28T12:48:13.557" v="589" actId="21"/>
          <ac:picMkLst>
            <pc:docMk/>
            <pc:sldMk cId="640317408" sldId="375"/>
            <ac:picMk id="4" creationId="{E6B4E878-5E74-A919-5A7B-AF72B75DF501}"/>
          </ac:picMkLst>
        </pc:picChg>
        <pc:picChg chg="del">
          <ac:chgData name="Kevin Kring" userId="f27437c2-5141-43d9-b695-bafafa195d77" providerId="ADAL" clId="{9CBB2262-6C85-4D23-84AE-0B7B0E5310A4}" dt="2023-02-28T12:48:15.517" v="590" actId="21"/>
          <ac:picMkLst>
            <pc:docMk/>
            <pc:sldMk cId="640317408" sldId="375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8:12.269" v="588" actId="21"/>
          <ac:picMkLst>
            <pc:docMk/>
            <pc:sldMk cId="640317408" sldId="375"/>
            <ac:picMk id="6" creationId="{3FF0E3B9-4AFC-268E-B6E0-5D1D384EDAA3}"/>
          </ac:picMkLst>
        </pc:picChg>
        <pc:picChg chg="del">
          <ac:chgData name="Kevin Kring" userId="f27437c2-5141-43d9-b695-bafafa195d77" providerId="ADAL" clId="{9CBB2262-6C85-4D23-84AE-0B7B0E5310A4}" dt="2023-02-28T12:48:10.803" v="587" actId="21"/>
          <ac:picMkLst>
            <pc:docMk/>
            <pc:sldMk cId="640317408" sldId="375"/>
            <ac:picMk id="7" creationId="{5B3F390F-4C8D-29EA-7331-953EDB3AB3EC}"/>
          </ac:picMkLst>
        </pc:picChg>
        <pc:picChg chg="del">
          <ac:chgData name="Kevin Kring" userId="f27437c2-5141-43d9-b695-bafafa195d77" providerId="ADAL" clId="{9CBB2262-6C85-4D23-84AE-0B7B0E5310A4}" dt="2023-02-28T12:48:09.575" v="586" actId="21"/>
          <ac:picMkLst>
            <pc:docMk/>
            <pc:sldMk cId="640317408" sldId="375"/>
            <ac:picMk id="8" creationId="{4DAC97B8-BC0C-8C6A-7C43-AB3FD70CD44E}"/>
          </ac:picMkLst>
        </pc:picChg>
        <pc:picChg chg="del">
          <ac:chgData name="Kevin Kring" userId="f27437c2-5141-43d9-b695-bafafa195d77" providerId="ADAL" clId="{9CBB2262-6C85-4D23-84AE-0B7B0E5310A4}" dt="2023-02-28T12:48:08.333" v="585" actId="21"/>
          <ac:picMkLst>
            <pc:docMk/>
            <pc:sldMk cId="640317408" sldId="375"/>
            <ac:picMk id="9" creationId="{59AC2ACC-2A7A-F4DF-B6A7-10283E74E9AB}"/>
          </ac:picMkLst>
        </pc:picChg>
        <pc:picChg chg="mod">
          <ac:chgData name="Kevin Kring" userId="f27437c2-5141-43d9-b695-bafafa195d77" providerId="ADAL" clId="{9CBB2262-6C85-4D23-84AE-0B7B0E5310A4}" dt="2023-02-28T12:48:31.631" v="594" actId="14100"/>
          <ac:picMkLst>
            <pc:docMk/>
            <pc:sldMk cId="640317408" sldId="375"/>
            <ac:picMk id="10" creationId="{3FB08FD4-B214-9067-20C8-89C79DB82576}"/>
          </ac:picMkLst>
        </pc:picChg>
        <pc:picChg chg="del">
          <ac:chgData name="Kevin Kring" userId="f27437c2-5141-43d9-b695-bafafa195d77" providerId="ADAL" clId="{9CBB2262-6C85-4D23-84AE-0B7B0E5310A4}" dt="2023-02-28T12:48:06.879" v="584" actId="21"/>
          <ac:picMkLst>
            <pc:docMk/>
            <pc:sldMk cId="640317408" sldId="375"/>
            <ac:picMk id="12" creationId="{687B49B9-18DD-DD4F-06D7-B802C2A719F1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2:47:58.438" v="582" actId="14100"/>
        <pc:sldMkLst>
          <pc:docMk/>
          <pc:sldMk cId="1814891533" sldId="376"/>
        </pc:sldMkLst>
        <pc:spChg chg="mod">
          <ac:chgData name="Kevin Kring" userId="f27437c2-5141-43d9-b695-bafafa195d77" providerId="ADAL" clId="{9CBB2262-6C85-4D23-84AE-0B7B0E5310A4}" dt="2023-02-28T12:32:54.028" v="288" actId="403"/>
          <ac:spMkLst>
            <pc:docMk/>
            <pc:sldMk cId="1814891533" sldId="376"/>
            <ac:spMk id="2" creationId="{86E4868C-524F-AE58-71BC-A8BD15387D57}"/>
          </ac:spMkLst>
        </pc:spChg>
        <pc:spChg chg="add del mod">
          <ac:chgData name="Kevin Kring" userId="f27437c2-5141-43d9-b695-bafafa195d77" providerId="ADAL" clId="{9CBB2262-6C85-4D23-84AE-0B7B0E5310A4}" dt="2023-02-28T12:47:53.848" v="581" actId="21"/>
          <ac:spMkLst>
            <pc:docMk/>
            <pc:sldMk cId="1814891533" sldId="376"/>
            <ac:spMk id="11" creationId="{E2332AA7-3BA5-B642-0988-DE3582A93544}"/>
          </ac:spMkLst>
        </pc:spChg>
        <pc:picChg chg="del">
          <ac:chgData name="Kevin Kring" userId="f27437c2-5141-43d9-b695-bafafa195d77" providerId="ADAL" clId="{9CBB2262-6C85-4D23-84AE-0B7B0E5310A4}" dt="2023-02-28T12:47:47.858" v="579" actId="21"/>
          <ac:picMkLst>
            <pc:docMk/>
            <pc:sldMk cId="1814891533" sldId="376"/>
            <ac:picMk id="4" creationId="{762ECD97-8B26-7B42-324B-245416BCC7D0}"/>
          </ac:picMkLst>
        </pc:picChg>
        <pc:picChg chg="del">
          <ac:chgData name="Kevin Kring" userId="f27437c2-5141-43d9-b695-bafafa195d77" providerId="ADAL" clId="{9CBB2262-6C85-4D23-84AE-0B7B0E5310A4}" dt="2023-02-28T12:47:49.469" v="580" actId="21"/>
          <ac:picMkLst>
            <pc:docMk/>
            <pc:sldMk cId="1814891533" sldId="376"/>
            <ac:picMk id="5" creationId="{F4F01418-E51E-BCA1-8CDE-3ECCCE3F51D8}"/>
          </ac:picMkLst>
        </pc:picChg>
        <pc:picChg chg="del">
          <ac:chgData name="Kevin Kring" userId="f27437c2-5141-43d9-b695-bafafa195d77" providerId="ADAL" clId="{9CBB2262-6C85-4D23-84AE-0B7B0E5310A4}" dt="2023-02-28T12:47:46.221" v="578" actId="21"/>
          <ac:picMkLst>
            <pc:docMk/>
            <pc:sldMk cId="1814891533" sldId="376"/>
            <ac:picMk id="6" creationId="{A10F2455-C9B1-D3C5-0A4B-AEFEF910A5EC}"/>
          </ac:picMkLst>
        </pc:picChg>
        <pc:picChg chg="del">
          <ac:chgData name="Kevin Kring" userId="f27437c2-5141-43d9-b695-bafafa195d77" providerId="ADAL" clId="{9CBB2262-6C85-4D23-84AE-0B7B0E5310A4}" dt="2023-02-28T12:47:44.708" v="577" actId="21"/>
          <ac:picMkLst>
            <pc:docMk/>
            <pc:sldMk cId="1814891533" sldId="376"/>
            <ac:picMk id="7" creationId="{69880453-F41C-BF7E-5E40-8553932668D1}"/>
          </ac:picMkLst>
        </pc:picChg>
        <pc:picChg chg="del">
          <ac:chgData name="Kevin Kring" userId="f27437c2-5141-43d9-b695-bafafa195d77" providerId="ADAL" clId="{9CBB2262-6C85-4D23-84AE-0B7B0E5310A4}" dt="2023-02-28T12:47:43.004" v="576" actId="21"/>
          <ac:picMkLst>
            <pc:docMk/>
            <pc:sldMk cId="1814891533" sldId="376"/>
            <ac:picMk id="8" creationId="{1450CC8B-5184-388D-5837-AAEBA334E981}"/>
          </ac:picMkLst>
        </pc:picChg>
        <pc:picChg chg="del">
          <ac:chgData name="Kevin Kring" userId="f27437c2-5141-43d9-b695-bafafa195d77" providerId="ADAL" clId="{9CBB2262-6C85-4D23-84AE-0B7B0E5310A4}" dt="2023-02-28T12:47:41.310" v="575" actId="21"/>
          <ac:picMkLst>
            <pc:docMk/>
            <pc:sldMk cId="1814891533" sldId="376"/>
            <ac:picMk id="9" creationId="{D1F7A53D-E158-CA0C-AB02-089E4FE10E7C}"/>
          </ac:picMkLst>
        </pc:picChg>
        <pc:picChg chg="mod">
          <ac:chgData name="Kevin Kring" userId="f27437c2-5141-43d9-b695-bafafa195d77" providerId="ADAL" clId="{9CBB2262-6C85-4D23-84AE-0B7B0E5310A4}" dt="2023-02-28T12:47:58.438" v="582" actId="14100"/>
          <ac:picMkLst>
            <pc:docMk/>
            <pc:sldMk cId="1814891533" sldId="376"/>
            <ac:picMk id="10" creationId="{52C2E219-88BB-BD44-151B-46750A80EB40}"/>
          </ac:picMkLst>
        </pc:picChg>
      </pc:sldChg>
      <pc:sldChg chg="del">
        <pc:chgData name="Kevin Kring" userId="f27437c2-5141-43d9-b695-bafafa195d77" providerId="ADAL" clId="{9CBB2262-6C85-4D23-84AE-0B7B0E5310A4}" dt="2023-02-28T12:46:57.359" v="533" actId="2696"/>
        <pc:sldMkLst>
          <pc:docMk/>
          <pc:sldMk cId="1461474843" sldId="377"/>
        </pc:sldMkLst>
      </pc:sldChg>
      <pc:sldChg chg="new del">
        <pc:chgData name="Kevin Kring" userId="f27437c2-5141-43d9-b695-bafafa195d77" providerId="ADAL" clId="{9CBB2262-6C85-4D23-84AE-0B7B0E5310A4}" dt="2023-02-28T19:19:03.509" v="843" actId="680"/>
        <pc:sldMkLst>
          <pc:docMk/>
          <pc:sldMk cId="20110150" sldId="378"/>
        </pc:sldMkLst>
      </pc:sldChg>
      <pc:sldChg chg="modSp mod">
        <pc:chgData name="Kevin Kring" userId="f27437c2-5141-43d9-b695-bafafa195d77" providerId="ADAL" clId="{9CBB2262-6C85-4D23-84AE-0B7B0E5310A4}" dt="2023-02-28T19:19:19.988" v="880" actId="20577"/>
        <pc:sldMkLst>
          <pc:docMk/>
          <pc:sldMk cId="1200875922" sldId="378"/>
        </pc:sldMkLst>
        <pc:spChg chg="mod">
          <ac:chgData name="Kevin Kring" userId="f27437c2-5141-43d9-b695-bafafa195d77" providerId="ADAL" clId="{9CBB2262-6C85-4D23-84AE-0B7B0E5310A4}" dt="2023-02-28T19:19:19.988" v="880" actId="20577"/>
          <ac:spMkLst>
            <pc:docMk/>
            <pc:sldMk cId="1200875922" sldId="378"/>
            <ac:spMk id="2050" creationId="{36EB9B2F-0E51-36F0-B62B-40F3D13CF39C}"/>
          </ac:spMkLst>
        </pc:spChg>
      </pc:sldChg>
      <pc:sldChg chg="modSp mod ord">
        <pc:chgData name="Kevin Kring" userId="f27437c2-5141-43d9-b695-bafafa195d77" providerId="ADAL" clId="{9CBB2262-6C85-4D23-84AE-0B7B0E5310A4}" dt="2023-02-28T19:40:55.098" v="1011"/>
        <pc:sldMkLst>
          <pc:docMk/>
          <pc:sldMk cId="3634223725" sldId="379"/>
        </pc:sldMkLst>
        <pc:spChg chg="mod">
          <ac:chgData name="Kevin Kring" userId="f27437c2-5141-43d9-b695-bafafa195d77" providerId="ADAL" clId="{9CBB2262-6C85-4D23-84AE-0B7B0E5310A4}" dt="2023-02-28T19:20:11.078" v="910" actId="20577"/>
          <ac:spMkLst>
            <pc:docMk/>
            <pc:sldMk cId="3634223725" sldId="379"/>
            <ac:spMk id="2050" creationId="{36EB9B2F-0E51-36F0-B62B-40F3D13CF39C}"/>
          </ac:spMkLst>
        </pc:spChg>
      </pc:sldChg>
      <pc:sldChg chg="modSp mod">
        <pc:chgData name="Kevin Kring" userId="f27437c2-5141-43d9-b695-bafafa195d77" providerId="ADAL" clId="{9CBB2262-6C85-4D23-84AE-0B7B0E5310A4}" dt="2023-02-28T19:20:18.209" v="921" actId="20577"/>
        <pc:sldMkLst>
          <pc:docMk/>
          <pc:sldMk cId="1123447495" sldId="380"/>
        </pc:sldMkLst>
        <pc:spChg chg="mod">
          <ac:chgData name="Kevin Kring" userId="f27437c2-5141-43d9-b695-bafafa195d77" providerId="ADAL" clId="{9CBB2262-6C85-4D23-84AE-0B7B0E5310A4}" dt="2023-02-28T19:20:18.209" v="921" actId="20577"/>
          <ac:spMkLst>
            <pc:docMk/>
            <pc:sldMk cId="1123447495" sldId="380"/>
            <ac:spMk id="2050" creationId="{36EB9B2F-0E51-36F0-B62B-40F3D13CF39C}"/>
          </ac:spMkLst>
        </pc:spChg>
      </pc:sldChg>
      <pc:sldChg chg="modSp mod">
        <pc:chgData name="Kevin Kring" userId="f27437c2-5141-43d9-b695-bafafa195d77" providerId="ADAL" clId="{9CBB2262-6C85-4D23-84AE-0B7B0E5310A4}" dt="2023-02-28T19:20:42.817" v="936" actId="20577"/>
        <pc:sldMkLst>
          <pc:docMk/>
          <pc:sldMk cId="3149743051" sldId="381"/>
        </pc:sldMkLst>
        <pc:spChg chg="mod">
          <ac:chgData name="Kevin Kring" userId="f27437c2-5141-43d9-b695-bafafa195d77" providerId="ADAL" clId="{9CBB2262-6C85-4D23-84AE-0B7B0E5310A4}" dt="2023-02-28T19:20:42.817" v="936" actId="20577"/>
          <ac:spMkLst>
            <pc:docMk/>
            <pc:sldMk cId="3149743051" sldId="381"/>
            <ac:spMk id="2050" creationId="{36EB9B2F-0E51-36F0-B62B-40F3D13CF39C}"/>
          </ac:spMkLst>
        </pc:spChg>
      </pc:sldChg>
      <pc:sldChg chg="addSp delSp modSp new mod">
        <pc:chgData name="Kevin Kring" userId="f27437c2-5141-43d9-b695-bafafa195d77" providerId="ADAL" clId="{9CBB2262-6C85-4D23-84AE-0B7B0E5310A4}" dt="2023-02-28T19:28:54.773" v="989" actId="403"/>
        <pc:sldMkLst>
          <pc:docMk/>
          <pc:sldMk cId="1188157303" sldId="382"/>
        </pc:sldMkLst>
        <pc:spChg chg="mod">
          <ac:chgData name="Kevin Kring" userId="f27437c2-5141-43d9-b695-bafafa195d77" providerId="ADAL" clId="{9CBB2262-6C85-4D23-84AE-0B7B0E5310A4}" dt="2023-02-28T19:28:54.773" v="989" actId="403"/>
          <ac:spMkLst>
            <pc:docMk/>
            <pc:sldMk cId="1188157303" sldId="382"/>
            <ac:spMk id="2" creationId="{1DB7E91C-D341-DD7F-52B5-C66CA7E1CFF2}"/>
          </ac:spMkLst>
        </pc:spChg>
        <pc:spChg chg="del">
          <ac:chgData name="Kevin Kring" userId="f27437c2-5141-43d9-b695-bafafa195d77" providerId="ADAL" clId="{9CBB2262-6C85-4D23-84AE-0B7B0E5310A4}" dt="2023-02-28T19:26:30.908" v="977" actId="22"/>
          <ac:spMkLst>
            <pc:docMk/>
            <pc:sldMk cId="1188157303" sldId="382"/>
            <ac:spMk id="3" creationId="{992865B6-8CF7-9519-91B6-BC822BC5BE5F}"/>
          </ac:spMkLst>
        </pc:spChg>
        <pc:spChg chg="add del mod">
          <ac:chgData name="Kevin Kring" userId="f27437c2-5141-43d9-b695-bafafa195d77" providerId="ADAL" clId="{9CBB2262-6C85-4D23-84AE-0B7B0E5310A4}" dt="2023-02-28T19:28:31.286" v="982" actId="22"/>
          <ac:spMkLst>
            <pc:docMk/>
            <pc:sldMk cId="1188157303" sldId="382"/>
            <ac:spMk id="7" creationId="{F539D078-7E25-4226-CDE9-FC06CA08EFB5}"/>
          </ac:spMkLst>
        </pc:spChg>
        <pc:picChg chg="add del mod ord">
          <ac:chgData name="Kevin Kring" userId="f27437c2-5141-43d9-b695-bafafa195d77" providerId="ADAL" clId="{9CBB2262-6C85-4D23-84AE-0B7B0E5310A4}" dt="2023-02-28T19:26:58.887" v="981" actId="478"/>
          <ac:picMkLst>
            <pc:docMk/>
            <pc:sldMk cId="1188157303" sldId="382"/>
            <ac:picMk id="5" creationId="{B9ED1EA1-6013-1138-5541-A634D7E14A17}"/>
          </ac:picMkLst>
        </pc:picChg>
        <pc:picChg chg="add mod ord">
          <ac:chgData name="Kevin Kring" userId="f27437c2-5141-43d9-b695-bafafa195d77" providerId="ADAL" clId="{9CBB2262-6C85-4D23-84AE-0B7B0E5310A4}" dt="2023-02-28T19:28:49.903" v="986" actId="692"/>
          <ac:picMkLst>
            <pc:docMk/>
            <pc:sldMk cId="1188157303" sldId="382"/>
            <ac:picMk id="9" creationId="{80EC4B92-6160-05A5-4111-731E9C0D6FFA}"/>
          </ac:picMkLst>
        </pc:picChg>
      </pc:sldChg>
      <pc:sldChg chg="addSp delSp modSp mod">
        <pc:chgData name="Kevin Kring" userId="f27437c2-5141-43d9-b695-bafafa195d77" providerId="ADAL" clId="{9CBB2262-6C85-4D23-84AE-0B7B0E5310A4}" dt="2023-02-28T19:31:00.664" v="1006" actId="14100"/>
        <pc:sldMkLst>
          <pc:docMk/>
          <pc:sldMk cId="3715018344" sldId="383"/>
        </pc:sldMkLst>
        <pc:spChg chg="mod">
          <ac:chgData name="Kevin Kring" userId="f27437c2-5141-43d9-b695-bafafa195d77" providerId="ADAL" clId="{9CBB2262-6C85-4D23-84AE-0B7B0E5310A4}" dt="2023-02-28T19:29:25.114" v="1000" actId="20577"/>
          <ac:spMkLst>
            <pc:docMk/>
            <pc:sldMk cId="3715018344" sldId="383"/>
            <ac:spMk id="2" creationId="{1DB7E91C-D341-DD7F-52B5-C66CA7E1CFF2}"/>
          </ac:spMkLst>
        </pc:spChg>
        <pc:spChg chg="add del mod">
          <ac:chgData name="Kevin Kring" userId="f27437c2-5141-43d9-b695-bafafa195d77" providerId="ADAL" clId="{9CBB2262-6C85-4D23-84AE-0B7B0E5310A4}" dt="2023-02-28T19:30:39.373" v="1002" actId="22"/>
          <ac:spMkLst>
            <pc:docMk/>
            <pc:sldMk cId="3715018344" sldId="383"/>
            <ac:spMk id="4" creationId="{102C6166-5C72-F1DE-A99E-361F7FA059A3}"/>
          </ac:spMkLst>
        </pc:spChg>
        <pc:picChg chg="add mod ord">
          <ac:chgData name="Kevin Kring" userId="f27437c2-5141-43d9-b695-bafafa195d77" providerId="ADAL" clId="{9CBB2262-6C85-4D23-84AE-0B7B0E5310A4}" dt="2023-02-28T19:31:00.664" v="1006" actId="14100"/>
          <ac:picMkLst>
            <pc:docMk/>
            <pc:sldMk cId="3715018344" sldId="383"/>
            <ac:picMk id="6" creationId="{0784BA47-10D4-1C19-0B72-5F99707A850F}"/>
          </ac:picMkLst>
        </pc:picChg>
        <pc:picChg chg="del">
          <ac:chgData name="Kevin Kring" userId="f27437c2-5141-43d9-b695-bafafa195d77" providerId="ADAL" clId="{9CBB2262-6C85-4D23-84AE-0B7B0E5310A4}" dt="2023-02-28T19:29:28.700" v="1001" actId="478"/>
          <ac:picMkLst>
            <pc:docMk/>
            <pc:sldMk cId="3715018344" sldId="383"/>
            <ac:picMk id="9" creationId="{80EC4B92-6160-05A5-4111-731E9C0D6FFA}"/>
          </ac:picMkLst>
        </pc:picChg>
      </pc:sldChg>
      <pc:sldChg chg="addSp delSp modSp new mod">
        <pc:chgData name="Kevin Kring" userId="f27437c2-5141-43d9-b695-bafafa195d77" providerId="ADAL" clId="{9CBB2262-6C85-4D23-84AE-0B7B0E5310A4}" dt="2023-02-28T19:45:31.532" v="1049" actId="14100"/>
        <pc:sldMkLst>
          <pc:docMk/>
          <pc:sldMk cId="982537830" sldId="384"/>
        </pc:sldMkLst>
        <pc:spChg chg="mod">
          <ac:chgData name="Kevin Kring" userId="f27437c2-5141-43d9-b695-bafafa195d77" providerId="ADAL" clId="{9CBB2262-6C85-4D23-84AE-0B7B0E5310A4}" dt="2023-02-28T19:45:18.853" v="1045" actId="20577"/>
          <ac:spMkLst>
            <pc:docMk/>
            <pc:sldMk cId="982537830" sldId="384"/>
            <ac:spMk id="2" creationId="{FAE211FA-1806-740D-43D7-08413662133A}"/>
          </ac:spMkLst>
        </pc:spChg>
        <pc:spChg chg="del">
          <ac:chgData name="Kevin Kring" userId="f27437c2-5141-43d9-b695-bafafa195d77" providerId="ADAL" clId="{9CBB2262-6C85-4D23-84AE-0B7B0E5310A4}" dt="2023-02-28T19:45:23.973" v="1046" actId="22"/>
          <ac:spMkLst>
            <pc:docMk/>
            <pc:sldMk cId="982537830" sldId="384"/>
            <ac:spMk id="3" creationId="{F2947E76-996C-EB70-F65F-032D13C06B3B}"/>
          </ac:spMkLst>
        </pc:spChg>
        <pc:picChg chg="add mod ord">
          <ac:chgData name="Kevin Kring" userId="f27437c2-5141-43d9-b695-bafafa195d77" providerId="ADAL" clId="{9CBB2262-6C85-4D23-84AE-0B7B0E5310A4}" dt="2023-02-28T19:45:31.532" v="1049" actId="14100"/>
          <ac:picMkLst>
            <pc:docMk/>
            <pc:sldMk cId="982537830" sldId="384"/>
            <ac:picMk id="5" creationId="{C92E4135-DC64-D30D-94B2-D7EBEE41947B}"/>
          </ac:picMkLst>
        </pc:picChg>
      </pc:sldChg>
      <pc:sldChg chg="addSp delSp modSp new mod">
        <pc:chgData name="Kevin Kring" userId="f27437c2-5141-43d9-b695-bafafa195d77" providerId="ADAL" clId="{9CBB2262-6C85-4D23-84AE-0B7B0E5310A4}" dt="2023-02-28T19:47:00.755" v="1109" actId="692"/>
        <pc:sldMkLst>
          <pc:docMk/>
          <pc:sldMk cId="3231503207" sldId="385"/>
        </pc:sldMkLst>
        <pc:spChg chg="mod">
          <ac:chgData name="Kevin Kring" userId="f27437c2-5141-43d9-b695-bafafa195d77" providerId="ADAL" clId="{9CBB2262-6C85-4D23-84AE-0B7B0E5310A4}" dt="2023-02-28T19:46:46.699" v="1105" actId="14100"/>
          <ac:spMkLst>
            <pc:docMk/>
            <pc:sldMk cId="3231503207" sldId="385"/>
            <ac:spMk id="2" creationId="{6E27EA36-DFA5-F0B9-AC22-136AE171DBA9}"/>
          </ac:spMkLst>
        </pc:spChg>
        <pc:spChg chg="del">
          <ac:chgData name="Kevin Kring" userId="f27437c2-5141-43d9-b695-bafafa195d77" providerId="ADAL" clId="{9CBB2262-6C85-4D23-84AE-0B7B0E5310A4}" dt="2023-02-28T19:46:29.177" v="1084" actId="22"/>
          <ac:spMkLst>
            <pc:docMk/>
            <pc:sldMk cId="3231503207" sldId="385"/>
            <ac:spMk id="3" creationId="{509EFE2B-022B-DCED-CFC8-0764C81DF83C}"/>
          </ac:spMkLst>
        </pc:spChg>
        <pc:picChg chg="add mod ord">
          <ac:chgData name="Kevin Kring" userId="f27437c2-5141-43d9-b695-bafafa195d77" providerId="ADAL" clId="{9CBB2262-6C85-4D23-84AE-0B7B0E5310A4}" dt="2023-02-28T19:47:00.755" v="1109" actId="692"/>
          <ac:picMkLst>
            <pc:docMk/>
            <pc:sldMk cId="3231503207" sldId="385"/>
            <ac:picMk id="5" creationId="{2EAD17EC-FF9C-277B-2F47-7EEB2ABD37B5}"/>
          </ac:picMkLst>
        </pc:picChg>
      </pc:sldChg>
      <pc:sldChg chg="addSp delSp modSp new mod">
        <pc:chgData name="Kevin Kring" userId="f27437c2-5141-43d9-b695-bafafa195d77" providerId="ADAL" clId="{9CBB2262-6C85-4D23-84AE-0B7B0E5310A4}" dt="2023-02-28T19:49:51.479" v="1144" actId="692"/>
        <pc:sldMkLst>
          <pc:docMk/>
          <pc:sldMk cId="556409707" sldId="386"/>
        </pc:sldMkLst>
        <pc:spChg chg="mod">
          <ac:chgData name="Kevin Kring" userId="f27437c2-5141-43d9-b695-bafafa195d77" providerId="ADAL" clId="{9CBB2262-6C85-4D23-84AE-0B7B0E5310A4}" dt="2023-02-28T19:49:36.022" v="1140" actId="20577"/>
          <ac:spMkLst>
            <pc:docMk/>
            <pc:sldMk cId="556409707" sldId="386"/>
            <ac:spMk id="2" creationId="{E1CF2163-4FB5-903C-8FDF-F09D2298977D}"/>
          </ac:spMkLst>
        </pc:spChg>
        <pc:spChg chg="del">
          <ac:chgData name="Kevin Kring" userId="f27437c2-5141-43d9-b695-bafafa195d77" providerId="ADAL" clId="{9CBB2262-6C85-4D23-84AE-0B7B0E5310A4}" dt="2023-02-28T19:49:42.244" v="1141" actId="22"/>
          <ac:spMkLst>
            <pc:docMk/>
            <pc:sldMk cId="556409707" sldId="386"/>
            <ac:spMk id="3" creationId="{2067B1CD-6C77-C956-7A7C-5FDEA943F62B}"/>
          </ac:spMkLst>
        </pc:spChg>
        <pc:picChg chg="add mod ord">
          <ac:chgData name="Kevin Kring" userId="f27437c2-5141-43d9-b695-bafafa195d77" providerId="ADAL" clId="{9CBB2262-6C85-4D23-84AE-0B7B0E5310A4}" dt="2023-02-28T19:49:51.479" v="1144" actId="692"/>
          <ac:picMkLst>
            <pc:docMk/>
            <pc:sldMk cId="556409707" sldId="386"/>
            <ac:picMk id="5" creationId="{B637504B-311B-F011-CB9E-96CBB6B5C2B3}"/>
          </ac:picMkLst>
        </pc:picChg>
      </pc:sldChg>
      <pc:sldChg chg="modSp mod">
        <pc:chgData name="Kevin Kring" userId="f27437c2-5141-43d9-b695-bafafa195d77" providerId="ADAL" clId="{9CBB2262-6C85-4D23-84AE-0B7B0E5310A4}" dt="2023-03-01T11:54:33.539" v="1236" actId="6549"/>
        <pc:sldMkLst>
          <pc:docMk/>
          <pc:sldMk cId="2920881428" sldId="387"/>
        </pc:sldMkLst>
        <pc:spChg chg="mod">
          <ac:chgData name="Kevin Kring" userId="f27437c2-5141-43d9-b695-bafafa195d77" providerId="ADAL" clId="{9CBB2262-6C85-4D23-84AE-0B7B0E5310A4}" dt="2023-03-01T11:44:14.864" v="1174" actId="6549"/>
          <ac:spMkLst>
            <pc:docMk/>
            <pc:sldMk cId="2920881428" sldId="387"/>
            <ac:spMk id="2" creationId="{33FAAD4A-73A5-0326-7D40-5D9A03092859}"/>
          </ac:spMkLst>
        </pc:spChg>
        <pc:spChg chg="mod">
          <ac:chgData name="Kevin Kring" userId="f27437c2-5141-43d9-b695-bafafa195d77" providerId="ADAL" clId="{9CBB2262-6C85-4D23-84AE-0B7B0E5310A4}" dt="2023-03-01T11:54:33.539" v="1236" actId="6549"/>
          <ac:spMkLst>
            <pc:docMk/>
            <pc:sldMk cId="2920881428" sldId="387"/>
            <ac:spMk id="3" creationId="{76A550E1-902B-1D86-1DF0-F75933BE439F}"/>
          </ac:spMkLst>
        </pc:spChg>
      </pc:sldChg>
      <pc:sldChg chg="addSp delSp modSp new mod">
        <pc:chgData name="Kevin Kring" userId="f27437c2-5141-43d9-b695-bafafa195d77" providerId="ADAL" clId="{9CBB2262-6C85-4D23-84AE-0B7B0E5310A4}" dt="2023-03-01T12:00:13.839" v="1313" actId="21"/>
        <pc:sldMkLst>
          <pc:docMk/>
          <pc:sldMk cId="982405890" sldId="388"/>
        </pc:sldMkLst>
        <pc:spChg chg="mod">
          <ac:chgData name="Kevin Kring" userId="f27437c2-5141-43d9-b695-bafafa195d77" providerId="ADAL" clId="{9CBB2262-6C85-4D23-84AE-0B7B0E5310A4}" dt="2023-03-01T11:55:30.124" v="1306" actId="1076"/>
          <ac:spMkLst>
            <pc:docMk/>
            <pc:sldMk cId="982405890" sldId="388"/>
            <ac:spMk id="2" creationId="{993CA66C-0FDA-7A18-F62E-B8D52E9D30A9}"/>
          </ac:spMkLst>
        </pc:spChg>
        <pc:spChg chg="del">
          <ac:chgData name="Kevin Kring" userId="f27437c2-5141-43d9-b695-bafafa195d77" providerId="ADAL" clId="{9CBB2262-6C85-4D23-84AE-0B7B0E5310A4}" dt="2023-03-01T11:54:56.272" v="1258" actId="22"/>
          <ac:spMkLst>
            <pc:docMk/>
            <pc:sldMk cId="982405890" sldId="388"/>
            <ac:spMk id="3" creationId="{4AC75AAD-D752-9697-3A75-3AD75BA3AD74}"/>
          </ac:spMkLst>
        </pc:spChg>
        <pc:picChg chg="add mod ord">
          <ac:chgData name="Kevin Kring" userId="f27437c2-5141-43d9-b695-bafafa195d77" providerId="ADAL" clId="{9CBB2262-6C85-4D23-84AE-0B7B0E5310A4}" dt="2023-03-01T11:55:50.224" v="1310" actId="14100"/>
          <ac:picMkLst>
            <pc:docMk/>
            <pc:sldMk cId="982405890" sldId="388"/>
            <ac:picMk id="5" creationId="{2DB98AAB-53F3-6C8C-E1AD-5A890CA63CF5}"/>
          </ac:picMkLst>
        </pc:picChg>
        <pc:picChg chg="add del">
          <ac:chgData name="Kevin Kring" userId="f27437c2-5141-43d9-b695-bafafa195d77" providerId="ADAL" clId="{9CBB2262-6C85-4D23-84AE-0B7B0E5310A4}" dt="2023-03-01T12:00:13.839" v="1313" actId="21"/>
          <ac:picMkLst>
            <pc:docMk/>
            <pc:sldMk cId="982405890" sldId="388"/>
            <ac:picMk id="7" creationId="{517206BC-FDBA-09F8-AE9C-9963580E9414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00:49.692" v="1340" actId="692"/>
        <pc:sldMkLst>
          <pc:docMk/>
          <pc:sldMk cId="2793848329" sldId="389"/>
        </pc:sldMkLst>
        <pc:spChg chg="mod">
          <ac:chgData name="Kevin Kring" userId="f27437c2-5141-43d9-b695-bafafa195d77" providerId="ADAL" clId="{9CBB2262-6C85-4D23-84AE-0B7B0E5310A4}" dt="2023-03-01T12:00:29.189" v="1336" actId="113"/>
          <ac:spMkLst>
            <pc:docMk/>
            <pc:sldMk cId="2793848329" sldId="389"/>
            <ac:spMk id="2" creationId="{B385E33E-985B-1127-55FD-FFA1BC01DC97}"/>
          </ac:spMkLst>
        </pc:spChg>
        <pc:spChg chg="del">
          <ac:chgData name="Kevin Kring" userId="f27437c2-5141-43d9-b695-bafafa195d77" providerId="ADAL" clId="{9CBB2262-6C85-4D23-84AE-0B7B0E5310A4}" dt="2023-03-01T12:00:32.065" v="1337"/>
          <ac:spMkLst>
            <pc:docMk/>
            <pc:sldMk cId="2793848329" sldId="389"/>
            <ac:spMk id="3" creationId="{63C39C8E-1A2E-E80D-1B3D-A25AB3ED2E29}"/>
          </ac:spMkLst>
        </pc:spChg>
        <pc:picChg chg="add mod">
          <ac:chgData name="Kevin Kring" userId="f27437c2-5141-43d9-b695-bafafa195d77" providerId="ADAL" clId="{9CBB2262-6C85-4D23-84AE-0B7B0E5310A4}" dt="2023-03-01T12:00:49.692" v="1340" actId="692"/>
          <ac:picMkLst>
            <pc:docMk/>
            <pc:sldMk cId="2793848329" sldId="389"/>
            <ac:picMk id="4" creationId="{793BFAF1-D7FA-5C9D-4291-E5EACAF36954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05:19.036" v="1377" actId="14100"/>
        <pc:sldMkLst>
          <pc:docMk/>
          <pc:sldMk cId="2207653611" sldId="390"/>
        </pc:sldMkLst>
        <pc:spChg chg="mod">
          <ac:chgData name="Kevin Kring" userId="f27437c2-5141-43d9-b695-bafafa195d77" providerId="ADAL" clId="{9CBB2262-6C85-4D23-84AE-0B7B0E5310A4}" dt="2023-03-01T12:05:04.688" v="1372" actId="113"/>
          <ac:spMkLst>
            <pc:docMk/>
            <pc:sldMk cId="2207653611" sldId="390"/>
            <ac:spMk id="2" creationId="{2D05EC4D-16F6-4CE4-87A7-645C23F7A9CD}"/>
          </ac:spMkLst>
        </pc:spChg>
        <pc:spChg chg="del">
          <ac:chgData name="Kevin Kring" userId="f27437c2-5141-43d9-b695-bafafa195d77" providerId="ADAL" clId="{9CBB2262-6C85-4D23-84AE-0B7B0E5310A4}" dt="2023-03-01T12:05:06.535" v="1373" actId="22"/>
          <ac:spMkLst>
            <pc:docMk/>
            <pc:sldMk cId="2207653611" sldId="390"/>
            <ac:spMk id="3" creationId="{16EEF248-3C0A-D114-0993-6128BB88F79E}"/>
          </ac:spMkLst>
        </pc:spChg>
        <pc:picChg chg="add mod ord">
          <ac:chgData name="Kevin Kring" userId="f27437c2-5141-43d9-b695-bafafa195d77" providerId="ADAL" clId="{9CBB2262-6C85-4D23-84AE-0B7B0E5310A4}" dt="2023-03-01T12:05:19.036" v="1377" actId="14100"/>
          <ac:picMkLst>
            <pc:docMk/>
            <pc:sldMk cId="2207653611" sldId="390"/>
            <ac:picMk id="5" creationId="{04408DB5-F6C8-02C3-9D69-6D980D7D7FF1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09:46.469" v="1414" actId="692"/>
        <pc:sldMkLst>
          <pc:docMk/>
          <pc:sldMk cId="598520435" sldId="391"/>
        </pc:sldMkLst>
        <pc:spChg chg="mod">
          <ac:chgData name="Kevin Kring" userId="f27437c2-5141-43d9-b695-bafafa195d77" providerId="ADAL" clId="{9CBB2262-6C85-4D23-84AE-0B7B0E5310A4}" dt="2023-03-01T12:09:31.051" v="1410" actId="20577"/>
          <ac:spMkLst>
            <pc:docMk/>
            <pc:sldMk cId="598520435" sldId="391"/>
            <ac:spMk id="2" creationId="{08A259ED-D755-5C6B-5382-007E1CEE5402}"/>
          </ac:spMkLst>
        </pc:spChg>
        <pc:spChg chg="del">
          <ac:chgData name="Kevin Kring" userId="f27437c2-5141-43d9-b695-bafafa195d77" providerId="ADAL" clId="{9CBB2262-6C85-4D23-84AE-0B7B0E5310A4}" dt="2023-03-01T12:09:34.163" v="1411" actId="22"/>
          <ac:spMkLst>
            <pc:docMk/>
            <pc:sldMk cId="598520435" sldId="391"/>
            <ac:spMk id="3" creationId="{EEAD28C9-BEE3-319F-F61D-DEE0C7E69C0C}"/>
          </ac:spMkLst>
        </pc:spChg>
        <pc:picChg chg="add mod ord">
          <ac:chgData name="Kevin Kring" userId="f27437c2-5141-43d9-b695-bafafa195d77" providerId="ADAL" clId="{9CBB2262-6C85-4D23-84AE-0B7B0E5310A4}" dt="2023-03-01T12:09:46.469" v="1414" actId="692"/>
          <ac:picMkLst>
            <pc:docMk/>
            <pc:sldMk cId="598520435" sldId="391"/>
            <ac:picMk id="5" creationId="{E78559A9-B155-F106-4007-E22CF1D07EF1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12:35.450" v="1459" actId="692"/>
        <pc:sldMkLst>
          <pc:docMk/>
          <pc:sldMk cId="4003620601" sldId="392"/>
        </pc:sldMkLst>
        <pc:spChg chg="mod">
          <ac:chgData name="Kevin Kring" userId="f27437c2-5141-43d9-b695-bafafa195d77" providerId="ADAL" clId="{9CBB2262-6C85-4D23-84AE-0B7B0E5310A4}" dt="2023-03-01T12:10:15.553" v="1455" actId="113"/>
          <ac:spMkLst>
            <pc:docMk/>
            <pc:sldMk cId="4003620601" sldId="392"/>
            <ac:spMk id="2" creationId="{BF21B700-2183-B72E-DE36-80152309D435}"/>
          </ac:spMkLst>
        </pc:spChg>
        <pc:spChg chg="del">
          <ac:chgData name="Kevin Kring" userId="f27437c2-5141-43d9-b695-bafafa195d77" providerId="ADAL" clId="{9CBB2262-6C85-4D23-84AE-0B7B0E5310A4}" dt="2023-03-01T12:12:16.903" v="1456" actId="22"/>
          <ac:spMkLst>
            <pc:docMk/>
            <pc:sldMk cId="4003620601" sldId="392"/>
            <ac:spMk id="3" creationId="{F4757FF9-FA78-69FB-A4F4-915F433A8624}"/>
          </ac:spMkLst>
        </pc:spChg>
        <pc:picChg chg="add mod ord">
          <ac:chgData name="Kevin Kring" userId="f27437c2-5141-43d9-b695-bafafa195d77" providerId="ADAL" clId="{9CBB2262-6C85-4D23-84AE-0B7B0E5310A4}" dt="2023-03-01T12:12:35.450" v="1459" actId="692"/>
          <ac:picMkLst>
            <pc:docMk/>
            <pc:sldMk cId="4003620601" sldId="392"/>
            <ac:picMk id="5" creationId="{77C5E901-4AD2-331D-201E-9A8EEE37BA85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23:52.372" v="1626" actId="20577"/>
        <pc:sldMkLst>
          <pc:docMk/>
          <pc:sldMk cId="2114961626" sldId="393"/>
        </pc:sldMkLst>
        <pc:spChg chg="mod">
          <ac:chgData name="Kevin Kring" userId="f27437c2-5141-43d9-b695-bafafa195d77" providerId="ADAL" clId="{9CBB2262-6C85-4D23-84AE-0B7B0E5310A4}" dt="2023-03-01T12:23:52.372" v="1626" actId="20577"/>
          <ac:spMkLst>
            <pc:docMk/>
            <pc:sldMk cId="2114961626" sldId="393"/>
            <ac:spMk id="2" creationId="{E1B76742-A27B-2C83-F397-697C1AE16005}"/>
          </ac:spMkLst>
        </pc:spChg>
        <pc:spChg chg="del">
          <ac:chgData name="Kevin Kring" userId="f27437c2-5141-43d9-b695-bafafa195d77" providerId="ADAL" clId="{9CBB2262-6C85-4D23-84AE-0B7B0E5310A4}" dt="2023-03-01T12:16:32.969" v="1576" actId="22"/>
          <ac:spMkLst>
            <pc:docMk/>
            <pc:sldMk cId="2114961626" sldId="393"/>
            <ac:spMk id="3" creationId="{5BEC64A7-B647-2536-87A2-AF2A0CBB6201}"/>
          </ac:spMkLst>
        </pc:spChg>
        <pc:spChg chg="add del mod">
          <ac:chgData name="Kevin Kring" userId="f27437c2-5141-43d9-b695-bafafa195d77" providerId="ADAL" clId="{9CBB2262-6C85-4D23-84AE-0B7B0E5310A4}" dt="2023-03-01T12:23:10.372" v="1583" actId="22"/>
          <ac:spMkLst>
            <pc:docMk/>
            <pc:sldMk cId="2114961626" sldId="393"/>
            <ac:spMk id="7" creationId="{52EDB295-0796-11A0-87C9-B28A59B3F0BA}"/>
          </ac:spMkLst>
        </pc:spChg>
        <pc:picChg chg="add del mod ord">
          <ac:chgData name="Kevin Kring" userId="f27437c2-5141-43d9-b695-bafafa195d77" providerId="ADAL" clId="{9CBB2262-6C85-4D23-84AE-0B7B0E5310A4}" dt="2023-03-01T12:23:05.999" v="1582" actId="478"/>
          <ac:picMkLst>
            <pc:docMk/>
            <pc:sldMk cId="2114961626" sldId="393"/>
            <ac:picMk id="5" creationId="{A3F8C164-02EE-C60B-60C8-73BED3DF4CE6}"/>
          </ac:picMkLst>
        </pc:picChg>
        <pc:picChg chg="add mod ord">
          <ac:chgData name="Kevin Kring" userId="f27437c2-5141-43d9-b695-bafafa195d77" providerId="ADAL" clId="{9CBB2262-6C85-4D23-84AE-0B7B0E5310A4}" dt="2023-03-01T12:23:25.577" v="1587" actId="692"/>
          <ac:picMkLst>
            <pc:docMk/>
            <pc:sldMk cId="2114961626" sldId="393"/>
            <ac:picMk id="9" creationId="{848376F2-AF8D-A326-0FE2-AC428DA4BFAA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25:01.169" v="1771" actId="14100"/>
        <pc:sldMkLst>
          <pc:docMk/>
          <pc:sldMk cId="1485719600" sldId="394"/>
        </pc:sldMkLst>
        <pc:spChg chg="mod">
          <ac:chgData name="Kevin Kring" userId="f27437c2-5141-43d9-b695-bafafa195d77" providerId="ADAL" clId="{9CBB2262-6C85-4D23-84AE-0B7B0E5310A4}" dt="2023-03-01T12:24:39.196" v="1767" actId="20577"/>
          <ac:spMkLst>
            <pc:docMk/>
            <pc:sldMk cId="1485719600" sldId="394"/>
            <ac:spMk id="2" creationId="{F10D1A10-F3F2-7569-B880-EF6CB69A46CE}"/>
          </ac:spMkLst>
        </pc:spChg>
        <pc:spChg chg="del">
          <ac:chgData name="Kevin Kring" userId="f27437c2-5141-43d9-b695-bafafa195d77" providerId="ADAL" clId="{9CBB2262-6C85-4D23-84AE-0B7B0E5310A4}" dt="2023-03-01T12:24:50.660" v="1768" actId="22"/>
          <ac:spMkLst>
            <pc:docMk/>
            <pc:sldMk cId="1485719600" sldId="394"/>
            <ac:spMk id="3" creationId="{97AC41BC-E85D-56A2-A2BE-0A1C79FB2904}"/>
          </ac:spMkLst>
        </pc:spChg>
        <pc:picChg chg="add mod ord">
          <ac:chgData name="Kevin Kring" userId="f27437c2-5141-43d9-b695-bafafa195d77" providerId="ADAL" clId="{9CBB2262-6C85-4D23-84AE-0B7B0E5310A4}" dt="2023-03-01T12:25:01.169" v="1771" actId="14100"/>
          <ac:picMkLst>
            <pc:docMk/>
            <pc:sldMk cId="1485719600" sldId="394"/>
            <ac:picMk id="5" creationId="{142FDF40-02A0-A95D-F8DA-42EE435619F0}"/>
          </ac:picMkLst>
        </pc:picChg>
      </pc:sldChg>
      <pc:sldChg chg="addSp delSp modSp mod">
        <pc:chgData name="Kevin Kring" userId="f27437c2-5141-43d9-b695-bafafa195d77" providerId="ADAL" clId="{9CBB2262-6C85-4D23-84AE-0B7B0E5310A4}" dt="2023-03-01T12:26:37.189" v="1808" actId="692"/>
        <pc:sldMkLst>
          <pc:docMk/>
          <pc:sldMk cId="1966330666" sldId="395"/>
        </pc:sldMkLst>
        <pc:spChg chg="mod">
          <ac:chgData name="Kevin Kring" userId="f27437c2-5141-43d9-b695-bafafa195d77" providerId="ADAL" clId="{9CBB2262-6C85-4D23-84AE-0B7B0E5310A4}" dt="2023-03-01T12:25:46.072" v="1803" actId="113"/>
          <ac:spMkLst>
            <pc:docMk/>
            <pc:sldMk cId="1966330666" sldId="395"/>
            <ac:spMk id="2" creationId="{F10D1A10-F3F2-7569-B880-EF6CB69A46CE}"/>
          </ac:spMkLst>
        </pc:spChg>
        <pc:spChg chg="add del mod">
          <ac:chgData name="Kevin Kring" userId="f27437c2-5141-43d9-b695-bafafa195d77" providerId="ADAL" clId="{9CBB2262-6C85-4D23-84AE-0B7B0E5310A4}" dt="2023-03-01T12:26:28.654" v="1805" actId="22"/>
          <ac:spMkLst>
            <pc:docMk/>
            <pc:sldMk cId="1966330666" sldId="395"/>
            <ac:spMk id="4" creationId="{64027835-4BEF-F49E-B439-5DA0B27FDE02}"/>
          </ac:spMkLst>
        </pc:spChg>
        <pc:picChg chg="del">
          <ac:chgData name="Kevin Kring" userId="f27437c2-5141-43d9-b695-bafafa195d77" providerId="ADAL" clId="{9CBB2262-6C85-4D23-84AE-0B7B0E5310A4}" dt="2023-03-01T12:26:25.765" v="1804" actId="478"/>
          <ac:picMkLst>
            <pc:docMk/>
            <pc:sldMk cId="1966330666" sldId="395"/>
            <ac:picMk id="5" creationId="{142FDF40-02A0-A95D-F8DA-42EE435619F0}"/>
          </ac:picMkLst>
        </pc:picChg>
        <pc:picChg chg="add mod ord">
          <ac:chgData name="Kevin Kring" userId="f27437c2-5141-43d9-b695-bafafa195d77" providerId="ADAL" clId="{9CBB2262-6C85-4D23-84AE-0B7B0E5310A4}" dt="2023-03-01T12:26:37.189" v="1808" actId="692"/>
          <ac:picMkLst>
            <pc:docMk/>
            <pc:sldMk cId="1966330666" sldId="395"/>
            <ac:picMk id="7" creationId="{59DDE394-9DFB-717D-603E-F96E7056081C}"/>
          </ac:picMkLst>
        </pc:picChg>
      </pc:sldChg>
      <pc:sldChg chg="addSp delSp modSp new mod">
        <pc:chgData name="Kevin Kring" userId="f27437c2-5141-43d9-b695-bafafa195d77" providerId="ADAL" clId="{9CBB2262-6C85-4D23-84AE-0B7B0E5310A4}" dt="2023-03-01T12:30:04.772" v="1831" actId="692"/>
        <pc:sldMkLst>
          <pc:docMk/>
          <pc:sldMk cId="2250506001" sldId="396"/>
        </pc:sldMkLst>
        <pc:spChg chg="mod">
          <ac:chgData name="Kevin Kring" userId="f27437c2-5141-43d9-b695-bafafa195d77" providerId="ADAL" clId="{9CBB2262-6C85-4D23-84AE-0B7B0E5310A4}" dt="2023-03-01T12:29:51.607" v="1828" actId="20577"/>
          <ac:spMkLst>
            <pc:docMk/>
            <pc:sldMk cId="2250506001" sldId="396"/>
            <ac:spMk id="2" creationId="{6ACBA8C1-E9A4-F9ED-5F13-C18E977D5F68}"/>
          </ac:spMkLst>
        </pc:spChg>
        <pc:spChg chg="del">
          <ac:chgData name="Kevin Kring" userId="f27437c2-5141-43d9-b695-bafafa195d77" providerId="ADAL" clId="{9CBB2262-6C85-4D23-84AE-0B7B0E5310A4}" dt="2023-03-01T12:29:55.541" v="1829" actId="22"/>
          <ac:spMkLst>
            <pc:docMk/>
            <pc:sldMk cId="2250506001" sldId="396"/>
            <ac:spMk id="3" creationId="{51FAB6EA-C864-A6F8-F8B8-8255818E3FAC}"/>
          </ac:spMkLst>
        </pc:spChg>
        <pc:picChg chg="add mod ord">
          <ac:chgData name="Kevin Kring" userId="f27437c2-5141-43d9-b695-bafafa195d77" providerId="ADAL" clId="{9CBB2262-6C85-4D23-84AE-0B7B0E5310A4}" dt="2023-03-01T12:30:04.772" v="1831" actId="692"/>
          <ac:picMkLst>
            <pc:docMk/>
            <pc:sldMk cId="2250506001" sldId="396"/>
            <ac:picMk id="5" creationId="{1537323D-5C2A-986F-A8EA-7F844C1518D8}"/>
          </ac:picMkLst>
        </pc:picChg>
      </pc:sldChg>
      <pc:sldChg chg="addSp delSp modSp mod">
        <pc:chgData name="Kevin Kring" userId="f27437c2-5141-43d9-b695-bafafa195d77" providerId="ADAL" clId="{9CBB2262-6C85-4D23-84AE-0B7B0E5310A4}" dt="2023-03-01T12:41:49.417" v="2266" actId="403"/>
        <pc:sldMkLst>
          <pc:docMk/>
          <pc:sldMk cId="2849267934" sldId="397"/>
        </pc:sldMkLst>
        <pc:spChg chg="mod">
          <ac:chgData name="Kevin Kring" userId="f27437c2-5141-43d9-b695-bafafa195d77" providerId="ADAL" clId="{9CBB2262-6C85-4D23-84AE-0B7B0E5310A4}" dt="2023-03-01T12:38:57.755" v="1867" actId="20577"/>
          <ac:spMkLst>
            <pc:docMk/>
            <pc:sldMk cId="2849267934" sldId="397"/>
            <ac:spMk id="2" creationId="{6ACBA8C1-E9A4-F9ED-5F13-C18E977D5F68}"/>
          </ac:spMkLst>
        </pc:spChg>
        <pc:spChg chg="add mod">
          <ac:chgData name="Kevin Kring" userId="f27437c2-5141-43d9-b695-bafafa195d77" providerId="ADAL" clId="{9CBB2262-6C85-4D23-84AE-0B7B0E5310A4}" dt="2023-03-01T12:41:49.417" v="2266" actId="403"/>
          <ac:spMkLst>
            <pc:docMk/>
            <pc:sldMk cId="2849267934" sldId="397"/>
            <ac:spMk id="4" creationId="{BA658D93-A511-246C-3151-6ABA4CF9ABD7}"/>
          </ac:spMkLst>
        </pc:spChg>
        <pc:picChg chg="del">
          <ac:chgData name="Kevin Kring" userId="f27437c2-5141-43d9-b695-bafafa195d77" providerId="ADAL" clId="{9CBB2262-6C85-4D23-84AE-0B7B0E5310A4}" dt="2023-03-01T12:37:42.078" v="1832" actId="478"/>
          <ac:picMkLst>
            <pc:docMk/>
            <pc:sldMk cId="2849267934" sldId="397"/>
            <ac:picMk id="5" creationId="{1537323D-5C2A-986F-A8EA-7F844C1518D8}"/>
          </ac:picMkLst>
        </pc:picChg>
      </pc:sldChg>
      <pc:sldChg chg="modSp new mod">
        <pc:chgData name="Kevin Kring" userId="f27437c2-5141-43d9-b695-bafafa195d77" providerId="ADAL" clId="{9CBB2262-6C85-4D23-84AE-0B7B0E5310A4}" dt="2023-03-01T12:44:03.690" v="2366" actId="20577"/>
        <pc:sldMkLst>
          <pc:docMk/>
          <pc:sldMk cId="3835359088" sldId="398"/>
        </pc:sldMkLst>
        <pc:spChg chg="mod">
          <ac:chgData name="Kevin Kring" userId="f27437c2-5141-43d9-b695-bafafa195d77" providerId="ADAL" clId="{9CBB2262-6C85-4D23-84AE-0B7B0E5310A4}" dt="2023-03-01T12:42:08.982" v="2279" actId="20577"/>
          <ac:spMkLst>
            <pc:docMk/>
            <pc:sldMk cId="3835359088" sldId="398"/>
            <ac:spMk id="2" creationId="{BB409075-C59E-A005-B468-FC84ADA4F6A4}"/>
          </ac:spMkLst>
        </pc:spChg>
        <pc:spChg chg="mod">
          <ac:chgData name="Kevin Kring" userId="f27437c2-5141-43d9-b695-bafafa195d77" providerId="ADAL" clId="{9CBB2262-6C85-4D23-84AE-0B7B0E5310A4}" dt="2023-03-01T12:44:03.690" v="2366" actId="20577"/>
          <ac:spMkLst>
            <pc:docMk/>
            <pc:sldMk cId="3835359088" sldId="398"/>
            <ac:spMk id="3" creationId="{90F381E0-D500-118B-DF2B-11844452752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duotone>
              <a:schemeClr val="bg1">
                <a:tint val="97000"/>
              </a:schemeClr>
              <a:schemeClr val="bg1">
                <a:shade val="96000"/>
              </a:schemeClr>
            </a:duotone>
            <a:lum/>
          </a:blip>
          <a:srcRect/>
          <a:tile tx="0" ty="0" sx="32000" sy="32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5DEA4B4-D51D-4AD9-820F-D9C581B1FE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F1CF308-0F54-40E2-BE8A-10542BD6404A}" type="datetimeFigureOut">
              <a:rPr lang="en-US" smtClean="0"/>
              <a:t>3/1/2023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" y="6096000"/>
            <a:ext cx="1363306" cy="76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2200" b="1" kern="1200">
          <a:solidFill>
            <a:srgbClr val="001E50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Wingdings" panose="05000000000000000000" pitchFamily="2" charset="2"/>
        <a:buChar char="§"/>
        <a:defRPr sz="2000" b="0" kern="1200">
          <a:ln>
            <a:solidFill>
              <a:schemeClr val="accent1"/>
            </a:solidFill>
          </a:ln>
          <a:solidFill>
            <a:srgbClr val="627E9A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800" i="1" kern="1200">
          <a:solidFill>
            <a:srgbClr val="001E50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627E9A"/>
        </a:buClr>
        <a:buFont typeface="Wingdings" panose="05000000000000000000" pitchFamily="2" charset="2"/>
        <a:buChar char="§"/>
        <a:defRPr sz="1600" kern="1200">
          <a:solidFill>
            <a:srgbClr val="627E9A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rgbClr val="001E50"/>
        </a:buClr>
        <a:buFont typeface="Wingdings" panose="05000000000000000000" pitchFamily="2" charset="2"/>
        <a:buChar char="§"/>
        <a:defRPr sz="1400" i="1" kern="1200" baseline="0">
          <a:solidFill>
            <a:srgbClr val="001E50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Households &amp; Registration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Topic #1 – Households and Registration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F955-1734-2828-1BBF-06842B56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4" y="0"/>
            <a:ext cx="8467344" cy="857250"/>
          </a:xfrm>
        </p:spPr>
        <p:txBody>
          <a:bodyPr/>
          <a:lstStyle/>
          <a:p>
            <a:r>
              <a:rPr lang="en-US" sz="4400" dirty="0"/>
              <a:t>Household found, click </a:t>
            </a:r>
            <a:r>
              <a:rPr lang="en-US" sz="4400" b="1" dirty="0">
                <a:solidFill>
                  <a:srgbClr val="00B050"/>
                </a:solidFill>
              </a:rPr>
              <a:t>GREEN</a:t>
            </a:r>
            <a:r>
              <a:rPr lang="en-US" sz="4400" dirty="0"/>
              <a:t> arrow</a:t>
            </a:r>
            <a:endParaRPr lang="en-US" sz="4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865C62-A3B5-61DD-3894-FD346FAAC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062521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61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F955-1734-2828-1BBF-06842B56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" y="20726"/>
            <a:ext cx="7620000" cy="857250"/>
          </a:xfrm>
        </p:spPr>
        <p:txBody>
          <a:bodyPr/>
          <a:lstStyle/>
          <a:p>
            <a:r>
              <a:rPr lang="en-US" sz="5400" dirty="0"/>
              <a:t>Select </a:t>
            </a:r>
            <a:r>
              <a:rPr lang="en-US" sz="5400" b="1" dirty="0"/>
              <a:t>ID</a:t>
            </a:r>
            <a:r>
              <a:rPr lang="en-US" sz="5400" dirty="0"/>
              <a:t> and click </a:t>
            </a:r>
            <a:r>
              <a:rPr lang="en-US" sz="5400" b="1" dirty="0"/>
              <a:t>Save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B9B421-E39C-9926-2E9B-964B02615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599"/>
            <a:ext cx="8839200" cy="583999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3637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2A24-3BD2-E220-B413-4F31F9632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Benefit List of what is transferred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19F077-68FD-F2C3-A5E6-6E00397993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295400"/>
            <a:ext cx="8827308" cy="37338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0027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881A-FC12-BDF0-AF46-AB452FED4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3228"/>
            <a:ext cx="7620000" cy="3992929"/>
          </a:xfrm>
        </p:spPr>
        <p:txBody>
          <a:bodyPr/>
          <a:lstStyle/>
          <a:p>
            <a:r>
              <a:rPr lang="en-US" sz="5400" dirty="0"/>
              <a:t>After clicking Save, you will return to </a:t>
            </a:r>
            <a:r>
              <a:rPr lang="en-US" sz="5400" b="1" dirty="0"/>
              <a:t>WINDY </a:t>
            </a:r>
            <a:r>
              <a:rPr lang="en-US" sz="5400" dirty="0"/>
              <a:t>household member page.</a:t>
            </a:r>
          </a:p>
        </p:txBody>
      </p:sp>
    </p:spTree>
    <p:extLst>
      <p:ext uri="{BB962C8B-B14F-4D97-AF65-F5344CB8AC3E}">
        <p14:creationId xmlns:p14="http://schemas.microsoft.com/office/powerpoint/2010/main" val="111246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0FAD-BCD8-215B-9F4F-FF74A9533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609600"/>
            <a:ext cx="8458200" cy="857250"/>
          </a:xfrm>
        </p:spPr>
        <p:txBody>
          <a:bodyPr/>
          <a:lstStyle/>
          <a:p>
            <a:r>
              <a:rPr lang="en-US" sz="4400" b="1" dirty="0"/>
              <a:t>Very Windy </a:t>
            </a:r>
            <a:r>
              <a:rPr lang="en-US" sz="4400" dirty="0"/>
              <a:t>is now with </a:t>
            </a:r>
            <a:r>
              <a:rPr lang="en-US" sz="4400" b="1" dirty="0"/>
              <a:t>Awful Windy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AD9FB-A5EF-04D4-DF6D-6DC36AD43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479"/>
            <a:ext cx="9145445" cy="20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9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VOCs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4000" dirty="0"/>
              <a:t>Purpose</a:t>
            </a:r>
          </a:p>
          <a:p>
            <a:pPr marL="85725" indent="0">
              <a:buNone/>
            </a:pPr>
            <a:r>
              <a:rPr lang="en-US" sz="4000" b="0" dirty="0">
                <a:ea typeface="Calibri" panose="020F0502020204030204" pitchFamily="34" charset="0"/>
                <a:cs typeface="Times New Roman" panose="02020603050405020304" pitchFamily="18" charset="0"/>
              </a:rPr>
              <a:t>WIC participants move from a different county to your county and have an active certification.</a:t>
            </a: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6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VOC – In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4000" dirty="0"/>
              <a:t>Mom &amp; Child – Awful and Very Windy </a:t>
            </a:r>
            <a:r>
              <a:rPr lang="en-US" sz="4000" b="0" dirty="0"/>
              <a:t>have moved to Livingston county. Both have active certifications.</a:t>
            </a:r>
            <a:endParaRPr lang="en-US" sz="4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604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F88D-4E26-702D-7297-E34681CD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" y="304800"/>
            <a:ext cx="8458200" cy="857250"/>
          </a:xfrm>
        </p:spPr>
        <p:txBody>
          <a:bodyPr/>
          <a:lstStyle/>
          <a:p>
            <a:r>
              <a:rPr lang="en-US" sz="4800" dirty="0"/>
              <a:t>On Portal Menu, click </a:t>
            </a:r>
            <a:r>
              <a:rPr lang="en-US" sz="4800" b="1" dirty="0"/>
              <a:t>VOC 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026DE-0214-2ED9-93FB-FAC7E6E5A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244" y="1295400"/>
            <a:ext cx="5578771" cy="52578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93883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AEE89-2EF2-22A0-3893-CF33BE93D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sz="4800" dirty="0"/>
              <a:t>Enter participant’s name and DOB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E94599-1633-F1EB-3AA0-AA7F150516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63505"/>
            <a:ext cx="9144000" cy="1801733"/>
          </a:xfrm>
        </p:spPr>
      </p:pic>
    </p:spTree>
    <p:extLst>
      <p:ext uri="{BB962C8B-B14F-4D97-AF65-F5344CB8AC3E}">
        <p14:creationId xmlns:p14="http://schemas.microsoft.com/office/powerpoint/2010/main" val="4021780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DD7A-48FE-DAC5-9215-C8540C1F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Search finds </a:t>
            </a:r>
            <a:r>
              <a:rPr lang="en-US" sz="5400" b="1" dirty="0"/>
              <a:t>Awful Windy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927DA9-2CBC-9D89-5F58-5E0BE86142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0479"/>
            <a:ext cx="9123451" cy="1628901"/>
          </a:xfrm>
        </p:spPr>
      </p:pic>
    </p:spTree>
    <p:extLst>
      <p:ext uri="{BB962C8B-B14F-4D97-AF65-F5344CB8AC3E}">
        <p14:creationId xmlns:p14="http://schemas.microsoft.com/office/powerpoint/2010/main" val="246857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4CFF4-6B51-273B-ADB9-4EEA54A8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620000" cy="1143000"/>
          </a:xfrm>
        </p:spPr>
        <p:txBody>
          <a:bodyPr/>
          <a:lstStyle/>
          <a:p>
            <a:r>
              <a:rPr lang="en-US" sz="6000" dirty="0"/>
              <a:t>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1ECFB-18F5-374E-D0C4-93203BA66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0"/>
            <a:ext cx="7086600" cy="4800600"/>
          </a:xfrm>
        </p:spPr>
        <p:txBody>
          <a:bodyPr>
            <a:normAutofit/>
          </a:bodyPr>
          <a:lstStyle/>
          <a:p>
            <a:r>
              <a:rPr lang="en-US" sz="3200" b="0" dirty="0"/>
              <a:t>Household/Registration Demo</a:t>
            </a:r>
          </a:p>
          <a:p>
            <a:pPr lvl="1"/>
            <a:r>
              <a:rPr lang="en-US" sz="3200" dirty="0"/>
              <a:t>Documenting estimated income</a:t>
            </a:r>
          </a:p>
          <a:p>
            <a:pPr lvl="1"/>
            <a:r>
              <a:rPr lang="en-US" sz="3200" dirty="0"/>
              <a:t>Documenting physical presence</a:t>
            </a:r>
          </a:p>
          <a:p>
            <a:pPr lvl="1"/>
            <a:r>
              <a:rPr lang="en-US" sz="3200" dirty="0"/>
              <a:t>LEP &amp; Language</a:t>
            </a:r>
          </a:p>
          <a:p>
            <a:r>
              <a:rPr lang="en-US" sz="3200" b="0" dirty="0"/>
              <a:t>Transfers and VOCs</a:t>
            </a:r>
          </a:p>
          <a:p>
            <a:r>
              <a:rPr lang="en-US" sz="3200" b="0" dirty="0"/>
              <a:t>Patient ID changes/merges</a:t>
            </a:r>
          </a:p>
          <a:p>
            <a:r>
              <a:rPr lang="en-US" sz="3200" b="0" dirty="0"/>
              <a:t>WIC Inquiry</a:t>
            </a:r>
          </a:p>
          <a:p>
            <a:r>
              <a:rPr lang="en-US" sz="3200" b="0" dirty="0"/>
              <a:t>Encounter Entry</a:t>
            </a:r>
          </a:p>
          <a:p>
            <a:endParaRPr lang="en-US" sz="3200" b="0" dirty="0"/>
          </a:p>
          <a:p>
            <a:pPr marL="30861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981698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DD7A-48FE-DAC5-9215-C8540C1F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Click the </a:t>
            </a:r>
            <a:r>
              <a:rPr lang="en-US" sz="5400" b="1" dirty="0">
                <a:solidFill>
                  <a:srgbClr val="00B050"/>
                </a:solidFill>
              </a:rPr>
              <a:t>GREEN</a:t>
            </a:r>
            <a:r>
              <a:rPr lang="en-US" sz="5400" dirty="0"/>
              <a:t> arrow</a:t>
            </a:r>
            <a:endParaRPr lang="en-US" sz="5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FE8FC-64D4-8638-005E-5AF9C6CB3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0" y="1920479"/>
            <a:ext cx="9123451" cy="162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05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DD7A-48FE-DAC5-9215-C8540C1F3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Select the participants, click </a:t>
            </a:r>
            <a:r>
              <a:rPr lang="en-US" sz="4800" b="1" dirty="0"/>
              <a:t>TRANSFER VOC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A59104-DE25-02AD-5696-61341A89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9" y="2263378"/>
            <a:ext cx="9122361" cy="30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8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DE23CC-EE71-3D8A-B91D-A343F4086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46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868B2-367B-511D-8826-227EA3D27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7250"/>
            <a:ext cx="7620000" cy="857250"/>
          </a:xfrm>
        </p:spPr>
        <p:txBody>
          <a:bodyPr/>
          <a:lstStyle/>
          <a:p>
            <a:r>
              <a:rPr lang="en-US" dirty="0"/>
              <a:t>Transfer WIC Data = </a:t>
            </a:r>
            <a:r>
              <a:rPr lang="en-US" b="1" dirty="0"/>
              <a:t>YES</a:t>
            </a:r>
            <a:r>
              <a:rPr lang="en-US" dirty="0"/>
              <a:t>, set Proofs, set your county, and click </a:t>
            </a:r>
            <a:r>
              <a:rPr lang="en-US" b="1" dirty="0"/>
              <a:t>CREATE NEW HOUSHOLD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3396C0-BE03-2D43-F94A-D80CED88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514600"/>
            <a:ext cx="9144000" cy="2254940"/>
          </a:xfrm>
        </p:spPr>
      </p:pic>
    </p:spTree>
    <p:extLst>
      <p:ext uri="{BB962C8B-B14F-4D97-AF65-F5344CB8AC3E}">
        <p14:creationId xmlns:p14="http://schemas.microsoft.com/office/powerpoint/2010/main" val="38535876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F97A3-1D5F-2C1C-6F48-DDCBC5EBE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Transfer WIC DATA = </a:t>
            </a:r>
            <a:r>
              <a:rPr lang="en-US" sz="6600" dirty="0">
                <a:solidFill>
                  <a:srgbClr val="FF0000"/>
                </a:solidFill>
              </a:rPr>
              <a:t>YES</a:t>
            </a:r>
            <a:endParaRPr lang="en-US" sz="5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3E0BD6-F889-5334-7BB6-C447617AFD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0"/>
            <a:ext cx="7771048" cy="32766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75512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6D3AB-259A-8655-D246-B4E67619A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/>
              <a:t>Are you sure?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25C9A1-8008-BD94-CBBB-7CCD430BC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2057400"/>
            <a:ext cx="7352631" cy="2514600"/>
          </a:xfrm>
        </p:spPr>
      </p:pic>
    </p:spTree>
    <p:extLst>
      <p:ext uri="{BB962C8B-B14F-4D97-AF65-F5344CB8AC3E}">
        <p14:creationId xmlns:p14="http://schemas.microsoft.com/office/powerpoint/2010/main" val="35888371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5673-321C-03E1-DA58-19531A810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Change Household Information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F9A0CCC-8639-F497-641D-551E871C0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727" y="1435926"/>
            <a:ext cx="8350851" cy="3974274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8792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84F49-4F66-B1A8-201F-4BCD73B80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EBT Card </a:t>
            </a:r>
            <a:r>
              <a:rPr lang="en-US" sz="5400" dirty="0"/>
              <a:t>seems to be coming with them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9C6119-B2B0-36E3-6E1C-206EDCB64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905000"/>
            <a:ext cx="8325903" cy="39624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6095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85E57-5C15-E892-4E9D-ECC0C413C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Set the </a:t>
            </a:r>
            <a:r>
              <a:rPr lang="en-US" sz="4800" b="1" dirty="0"/>
              <a:t>Clinic</a:t>
            </a:r>
            <a:r>
              <a:rPr lang="en-US" sz="4800" dirty="0"/>
              <a:t> and </a:t>
            </a:r>
            <a:r>
              <a:rPr lang="en-US" sz="4800" b="1" dirty="0"/>
              <a:t>Identification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EFD0A5-8B6B-5DDF-2F1F-C1E27670EF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2287215"/>
            <a:ext cx="9144000" cy="2123062"/>
          </a:xfrm>
        </p:spPr>
      </p:pic>
    </p:spTree>
    <p:extLst>
      <p:ext uri="{BB962C8B-B14F-4D97-AF65-F5344CB8AC3E}">
        <p14:creationId xmlns:p14="http://schemas.microsoft.com/office/powerpoint/2010/main" val="25800263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C556-289C-C68A-BFE1-F075AA17D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3" y="1063228"/>
            <a:ext cx="8339036" cy="1603367"/>
          </a:xfrm>
        </p:spPr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SAVE</a:t>
            </a:r>
            <a:r>
              <a:rPr lang="en-US" dirty="0"/>
              <a:t> or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SAVE &amp; EBT CARD ISSUANCE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945A0B-7DE1-3196-782C-544023479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371" y="3000375"/>
            <a:ext cx="7148355" cy="994046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92173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Household and Registration Demo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Day 2 - Topic #1 – Households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1200875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32EAA-AE89-96EB-1AF3-00786CC89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New Household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32017D3-F389-0BB6-F563-D64796A7B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098" y="1427040"/>
            <a:ext cx="7665165" cy="1468560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F8C981-5805-444C-12AF-C4CA620A3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" y="3410194"/>
            <a:ext cx="9113521" cy="207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90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6F53-6F0D-280D-3F49-7D9346B80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Issue New EBT Card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2FE239-0E7F-3B91-F3FE-BFA2522EB2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2773362"/>
          </a:xfrm>
        </p:spPr>
      </p:pic>
    </p:spTree>
    <p:extLst>
      <p:ext uri="{BB962C8B-B14F-4D97-AF65-F5344CB8AC3E}">
        <p14:creationId xmlns:p14="http://schemas.microsoft.com/office/powerpoint/2010/main" val="1704453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1EDF-106E-D40B-A5DF-D61BFFCD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1" y="1063229"/>
            <a:ext cx="2137653" cy="857250"/>
          </a:xfrm>
        </p:spPr>
        <p:txBody>
          <a:bodyPr/>
          <a:lstStyle/>
          <a:p>
            <a:r>
              <a:rPr lang="en-US" dirty="0"/>
              <a:t>Benefit List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4FC273-33D7-8995-E1CF-E06ED24A2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52400"/>
            <a:ext cx="6324600" cy="659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50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1EDF-106E-D40B-A5DF-D61BFFCD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1" y="1063229"/>
            <a:ext cx="2137653" cy="857250"/>
          </a:xfrm>
        </p:spPr>
        <p:txBody>
          <a:bodyPr/>
          <a:lstStyle/>
          <a:p>
            <a:r>
              <a:rPr lang="en-US" dirty="0"/>
              <a:t>VOC 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98B2E-01F6-8A96-8A32-6A0304529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5243"/>
            <a:ext cx="4800600" cy="676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15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1EDF-106E-D40B-A5DF-D61BFFCDB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1" y="1063228"/>
            <a:ext cx="2137653" cy="3368936"/>
          </a:xfrm>
        </p:spPr>
        <p:txBody>
          <a:bodyPr/>
          <a:lstStyle/>
          <a:p>
            <a:pPr algn="ctr"/>
            <a:r>
              <a:rPr lang="en-US" sz="4050" b="1" dirty="0"/>
              <a:t>Labels</a:t>
            </a:r>
            <a:br>
              <a:rPr lang="en-US" sz="4050" dirty="0"/>
            </a:br>
            <a:r>
              <a:rPr lang="en-US" sz="4050" dirty="0"/>
              <a:t>Issuance</a:t>
            </a:r>
            <a:br>
              <a:rPr lang="en-US" sz="4050" dirty="0"/>
            </a:br>
            <a:r>
              <a:rPr lang="en-US" sz="4050" dirty="0"/>
              <a:t>VOC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E0E3E-2CCE-54D1-B77A-260202A07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724" y="-1"/>
            <a:ext cx="4059676" cy="682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6466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/>
              <a:t>VOC – Out of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4000" dirty="0"/>
              <a:t>Mom &amp; Child – Sunny and Stormy Morning </a:t>
            </a:r>
            <a:r>
              <a:rPr lang="en-US" sz="4000" b="0" dirty="0"/>
              <a:t>have moved to Livingston county from Nebraska. Both have active certifications.</a:t>
            </a:r>
            <a:endParaRPr lang="en-US" sz="40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881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CA66C-0FDA-7A18-F62E-B8D52E9D3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7620000" cy="1143000"/>
          </a:xfrm>
        </p:spPr>
        <p:txBody>
          <a:bodyPr/>
          <a:lstStyle/>
          <a:p>
            <a:r>
              <a:rPr lang="en-US" dirty="0"/>
              <a:t>Search for Household, 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NEW HOUSEHOLD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B98AAB-53F3-6C8C-E1AD-5A890CA63C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189" y="1491229"/>
            <a:ext cx="8465389" cy="5366771"/>
          </a:xfrm>
        </p:spPr>
      </p:pic>
    </p:spTree>
    <p:extLst>
      <p:ext uri="{BB962C8B-B14F-4D97-AF65-F5344CB8AC3E}">
        <p14:creationId xmlns:p14="http://schemas.microsoft.com/office/powerpoint/2010/main" val="982405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5E33E-985B-1127-55FD-FFA1BC01D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Household &amp; </a:t>
            </a:r>
            <a:r>
              <a:rPr lang="en-US" b="1" dirty="0"/>
              <a:t>SAVE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93BFAF1-D7FA-5C9D-4291-E5EACAF369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76400"/>
            <a:ext cx="7311401" cy="3048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93848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5EC4D-16F6-4CE4-87A7-645C23F7A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members &amp; </a:t>
            </a:r>
            <a:r>
              <a:rPr lang="en-US" b="1" dirty="0"/>
              <a:t>SAVE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4408DB5-F6C8-02C3-9D69-6D980D7D7F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1" cy="2057400"/>
          </a:xfrm>
        </p:spPr>
      </p:pic>
    </p:spTree>
    <p:extLst>
      <p:ext uri="{BB962C8B-B14F-4D97-AF65-F5344CB8AC3E}">
        <p14:creationId xmlns:p14="http://schemas.microsoft.com/office/powerpoint/2010/main" val="2207653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59ED-D755-5C6B-5382-007E1CEE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each member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8559A9-B155-F106-4007-E22CF1D07E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2" y="1676400"/>
            <a:ext cx="9140587" cy="20574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8520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Transfers and VOCs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Day 2 - Topic #1 – Households and Registration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1B700-2183-B72E-DE36-80152309D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Registration,</a:t>
            </a:r>
            <a:br>
              <a:rPr lang="en-US" dirty="0"/>
            </a:br>
            <a:r>
              <a:rPr lang="en-US" dirty="0"/>
              <a:t>Click </a:t>
            </a:r>
            <a:r>
              <a:rPr lang="en-US" b="1" dirty="0"/>
              <a:t>SAVE &amp; VOC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C5E901-4AD2-331D-201E-9A8EEE37B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6" y="2362200"/>
            <a:ext cx="9114692" cy="15240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036206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76742-A27B-2C83-F397-697C1AE1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Certification info</a:t>
            </a:r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48376F2-AF8D-A326-0FE2-AC428DA4BF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828800"/>
            <a:ext cx="9144001" cy="33528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4961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1A10-F3F2-7569-B880-EF6CB69A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the status is entered, the VOC risk will show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2FDF40-02A0-A95D-F8DA-42EE43561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2600"/>
            <a:ext cx="7239000" cy="4412618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57196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1A10-F3F2-7569-B880-EF6CB69A4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b="1" dirty="0"/>
              <a:t>SAVE &amp; FOOD PACKAGE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9DDE394-9DFB-717D-603E-F96E70560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453581"/>
            <a:ext cx="7365979" cy="449001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663306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A8C1-E9A4-F9ED-5F13-C18E977D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 Food Package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37323D-5C2A-986F-A8EA-7F844C151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409012"/>
            <a:ext cx="6816170" cy="48006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50506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BA8C1-E9A4-F9ED-5F13-C18E977D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 Differences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58D93-A511-246C-3151-6ABA4CF9A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3200" b="0" dirty="0"/>
              <a:t>Some clinics, if they are assigning a standard food package, front-end staff will assign the package.</a:t>
            </a:r>
          </a:p>
          <a:p>
            <a:pPr marL="114300" indent="0">
              <a:buNone/>
            </a:pPr>
            <a:endParaRPr lang="en-US" b="0" dirty="0"/>
          </a:p>
          <a:p>
            <a:pPr marL="114300" indent="0">
              <a:buNone/>
            </a:pPr>
            <a:r>
              <a:rPr lang="en-US" sz="3200" b="0" dirty="0"/>
              <a:t>Some clinics, front-end staff don’t set the food package, and save without setting a package.  The health professional will then set the food package.</a:t>
            </a:r>
          </a:p>
        </p:txBody>
      </p:sp>
    </p:spTree>
    <p:extLst>
      <p:ext uri="{BB962C8B-B14F-4D97-AF65-F5344CB8AC3E}">
        <p14:creationId xmlns:p14="http://schemas.microsoft.com/office/powerpoint/2010/main" val="284926793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9075-C59E-A005-B468-FC84ADA4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finally,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381E0-D500-118B-DF2B-118444527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0" dirty="0"/>
              <a:t>Issue an eWIC Card</a:t>
            </a:r>
          </a:p>
          <a:p>
            <a:r>
              <a:rPr lang="en-US" sz="4400" b="0" dirty="0"/>
              <a:t>Issue benefits</a:t>
            </a:r>
          </a:p>
          <a:p>
            <a:r>
              <a:rPr lang="en-US" sz="4400" b="0" dirty="0"/>
              <a:t>Schedule next appointment</a:t>
            </a:r>
          </a:p>
        </p:txBody>
      </p:sp>
    </p:spTree>
    <p:extLst>
      <p:ext uri="{BB962C8B-B14F-4D97-AF65-F5344CB8AC3E}">
        <p14:creationId xmlns:p14="http://schemas.microsoft.com/office/powerpoint/2010/main" val="3835359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 Change/Merge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Day 2 – Topic #1 – Household and Registration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 Change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4329113"/>
            <a:ext cx="4846320" cy="1028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Topic #1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35923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sz="2700" dirty="0"/>
              <a:t>Definition </a:t>
            </a:r>
          </a:p>
          <a:p>
            <a:pPr marL="85725" indent="0">
              <a:buNone/>
            </a:pPr>
            <a:r>
              <a:rPr lang="en-US" sz="2700" b="0" dirty="0">
                <a:ea typeface="Calibri" panose="020F0502020204030204" pitchFamily="34" charset="0"/>
                <a:cs typeface="Times New Roman" panose="02020603050405020304" pitchFamily="18" charset="0"/>
              </a:rPr>
              <a:t>A patient ID change is for changing a patient’s ID from one value to another.  When the patient’s record was built, it was entered incorrectly.</a:t>
            </a:r>
          </a:p>
          <a:p>
            <a:pPr marL="85725" indent="0">
              <a:buNone/>
            </a:pPr>
            <a:endParaRPr lang="en-US" sz="27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r>
              <a:rPr lang="en-US" sz="2700" b="0" dirty="0">
                <a:ea typeface="Calibri" panose="020F0502020204030204" pitchFamily="34" charset="0"/>
                <a:cs typeface="Times New Roman" panose="02020603050405020304" pitchFamily="18" charset="0"/>
              </a:rPr>
              <a:t>The patient only has ONE patient ID.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6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300" dirty="0"/>
              <a:t>Purpose</a:t>
            </a:r>
          </a:p>
          <a:p>
            <a:pPr marL="85725" indent="0">
              <a:buNone/>
            </a:pPr>
            <a:r>
              <a:rPr lang="en-US" sz="3300" b="0" dirty="0">
                <a:ea typeface="Calibri" panose="020F0502020204030204" pitchFamily="34" charset="0"/>
                <a:cs typeface="Times New Roman" panose="02020603050405020304" pitchFamily="18" charset="0"/>
              </a:rPr>
              <a:t>Move WIC Participant from one household to another within the same County.</a:t>
            </a: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963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County</a:t>
            </a:r>
            <a:r>
              <a:rPr lang="en-US" dirty="0"/>
              <a:t> from the County drop-down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01418-E51E-BCA1-8CDE-3ECCCE3F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00200"/>
            <a:ext cx="9012168" cy="2743200"/>
          </a:xfrm>
        </p:spPr>
      </p:pic>
    </p:spTree>
    <p:extLst>
      <p:ext uri="{BB962C8B-B14F-4D97-AF65-F5344CB8AC3E}">
        <p14:creationId xmlns:p14="http://schemas.microsoft.com/office/powerpoint/2010/main" val="25938318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CHANGE</a:t>
            </a:r>
            <a:r>
              <a:rPr lang="en-US" dirty="0"/>
              <a:t> from the Action drop-down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B4E878-5E74-A919-5A7B-AF72B75DF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" y="17526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87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b="1" dirty="0"/>
              <a:t>INCORRECT ID </a:t>
            </a:r>
            <a:r>
              <a:rPr lang="en-US" dirty="0"/>
              <a:t>in Patient # to update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01418-E51E-BCA1-8CDE-3ECCCE3F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7" y="2013640"/>
            <a:ext cx="7948948" cy="2419568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F0E3B9-4AFC-268E-B6E0-5D1D384ED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400"/>
            <a:ext cx="7948948" cy="24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73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b="1" dirty="0"/>
              <a:t>CORRECT ID </a:t>
            </a:r>
            <a:r>
              <a:rPr lang="en-US" dirty="0"/>
              <a:t>in Update Patient # 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3F390F-4C8D-29EA-7331-953EDB3AB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3904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422" y="381000"/>
            <a:ext cx="8089992" cy="857250"/>
          </a:xfrm>
        </p:spPr>
        <p:txBody>
          <a:bodyPr/>
          <a:lstStyle/>
          <a:p>
            <a:r>
              <a:rPr lang="en-US" sz="4000" dirty="0"/>
              <a:t>Enter </a:t>
            </a:r>
            <a:r>
              <a:rPr lang="en-US" sz="4000" b="1" dirty="0"/>
              <a:t>INCORRECT ID </a:t>
            </a:r>
            <a:r>
              <a:rPr lang="en-US" sz="4000" dirty="0"/>
              <a:t>in Confirm Patient # to update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C97B8-BC0C-8C6A-7C43-AB3FD70CD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44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3" y="228600"/>
            <a:ext cx="8089992" cy="857250"/>
          </a:xfrm>
        </p:spPr>
        <p:txBody>
          <a:bodyPr/>
          <a:lstStyle/>
          <a:p>
            <a:r>
              <a:rPr lang="en-US" sz="4000" dirty="0"/>
              <a:t>Enter </a:t>
            </a:r>
            <a:r>
              <a:rPr lang="en-US" sz="4000" b="1" dirty="0"/>
              <a:t>CORRECT ID </a:t>
            </a:r>
            <a:r>
              <a:rPr lang="en-US" sz="4000" dirty="0"/>
              <a:t>in Confirm Update Patient # 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AC2ACC-2A7A-F4DF-B6A7-10283E74E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655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45080"/>
            <a:ext cx="8089992" cy="857250"/>
          </a:xfrm>
        </p:spPr>
        <p:txBody>
          <a:bodyPr/>
          <a:lstStyle/>
          <a:p>
            <a:r>
              <a:rPr lang="en-US" sz="5400" dirty="0"/>
              <a:t>Click </a:t>
            </a:r>
            <a:r>
              <a:rPr lang="en-US" sz="5400" b="1" dirty="0"/>
              <a:t>COMPLETE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B49B9-18DD-DD4F-06D7-B802C2A71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06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4" y="1063229"/>
            <a:ext cx="8089992" cy="857250"/>
          </a:xfrm>
        </p:spPr>
        <p:txBody>
          <a:bodyPr/>
          <a:lstStyle/>
          <a:p>
            <a:r>
              <a:rPr lang="en-US" sz="6000" dirty="0"/>
              <a:t>All Done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FF0F01-BC9F-B4FD-2939-2398BDFE5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013640"/>
            <a:ext cx="9094289" cy="339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26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 Merge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8848" y="4498975"/>
            <a:ext cx="6781800" cy="10287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Day 2 - Topic #1 – Household and Registration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06278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ID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sz="2700" dirty="0"/>
              <a:t>Definition </a:t>
            </a:r>
          </a:p>
          <a:p>
            <a:pPr marL="85725" indent="0">
              <a:buNone/>
            </a:pPr>
            <a:r>
              <a:rPr lang="en-US" sz="2700" b="0" dirty="0">
                <a:ea typeface="Calibri" panose="020F0502020204030204" pitchFamily="34" charset="0"/>
                <a:cs typeface="Times New Roman" panose="02020603050405020304" pitchFamily="18" charset="0"/>
              </a:rPr>
              <a:t>A patient has 2 or more patient IDs.  The merge will take the two IDs and MERGE them into 1 record.</a:t>
            </a:r>
          </a:p>
          <a:p>
            <a:pPr marL="85725" indent="0">
              <a:buNone/>
            </a:pPr>
            <a:endParaRPr lang="en-US" sz="27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This action CAN’T be undone!</a:t>
            </a: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09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Transfers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" indent="0">
              <a:buNone/>
            </a:pPr>
            <a:r>
              <a:rPr lang="en-US" sz="3300" dirty="0"/>
              <a:t>Child – Very Windy </a:t>
            </a:r>
            <a:r>
              <a:rPr lang="en-US" sz="3300" b="0" dirty="0"/>
              <a:t>is currently with her aunt </a:t>
            </a:r>
            <a:r>
              <a:rPr lang="en-US" sz="3300" dirty="0"/>
              <a:t>Momma Cloudy </a:t>
            </a:r>
            <a:r>
              <a:rPr lang="en-US" sz="3300" b="0" dirty="0"/>
              <a:t>but is going to move back home with </a:t>
            </a:r>
            <a:r>
              <a:rPr lang="en-US" sz="3300" dirty="0"/>
              <a:t>Awful Windy</a:t>
            </a:r>
            <a:r>
              <a:rPr lang="en-US" sz="3300" b="0" dirty="0"/>
              <a:t>, her mother.</a:t>
            </a:r>
            <a:endParaRPr lang="en-US" sz="33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3788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AAD4A-73A5-0326-7D40-5D9A03092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ID Merge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50E1-902B-1D86-1DF0-F75933BE4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0">
              <a:buNone/>
            </a:pPr>
            <a:r>
              <a:rPr lang="en-US" sz="2700" dirty="0"/>
              <a:t>Conditions </a:t>
            </a:r>
          </a:p>
          <a:p>
            <a:r>
              <a:rPr lang="en-US" sz="2700" b="0" dirty="0">
                <a:ea typeface="Calibri" panose="020F0502020204030204" pitchFamily="34" charset="0"/>
                <a:cs typeface="Times New Roman" panose="02020603050405020304" pitchFamily="18" charset="0"/>
              </a:rPr>
              <a:t>Date of Birth, Gender, and Race must be the same</a:t>
            </a:r>
          </a:p>
          <a:p>
            <a:r>
              <a:rPr lang="en-US" sz="2700" b="0" dirty="0">
                <a:ea typeface="Calibri" panose="020F0502020204030204" pitchFamily="34" charset="0"/>
                <a:cs typeface="Times New Roman" panose="02020603050405020304" pitchFamily="18" charset="0"/>
              </a:rPr>
              <a:t>Neither Patient can have active WIC benefits</a:t>
            </a:r>
          </a:p>
          <a:p>
            <a:pPr marL="85725" indent="0">
              <a:buNone/>
            </a:pPr>
            <a:endParaRPr lang="en-US" sz="2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" indent="0">
              <a:buNone/>
            </a:pPr>
            <a:r>
              <a:rPr lang="en-US" sz="3300" dirty="0">
                <a:ea typeface="Calibri" panose="020F0502020204030204" pitchFamily="34" charset="0"/>
                <a:cs typeface="Times New Roman" panose="02020603050405020304" pitchFamily="18" charset="0"/>
              </a:rPr>
              <a:t>This action CAN’T be undone!</a:t>
            </a:r>
          </a:p>
          <a:p>
            <a:pPr marL="8572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86170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County</a:t>
            </a:r>
            <a:r>
              <a:rPr lang="en-US" dirty="0"/>
              <a:t> from the drop-down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01418-E51E-BCA1-8CDE-3ECCCE3F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28800"/>
            <a:ext cx="9012168" cy="2743200"/>
          </a:xfrm>
        </p:spPr>
      </p:pic>
    </p:spTree>
    <p:extLst>
      <p:ext uri="{BB962C8B-B14F-4D97-AF65-F5344CB8AC3E}">
        <p14:creationId xmlns:p14="http://schemas.microsoft.com/office/powerpoint/2010/main" val="25664596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</a:t>
            </a:r>
            <a:r>
              <a:rPr lang="en-US" b="1" dirty="0"/>
              <a:t>MERGE</a:t>
            </a:r>
            <a:r>
              <a:rPr lang="en-US" dirty="0"/>
              <a:t> from the Action drop-down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2ECD97-8B26-7B42-324B-245416BCC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5243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b="1" dirty="0"/>
              <a:t>INCORRECT ID </a:t>
            </a: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Patient # to update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0F2455-C9B1-D3C5-0A4B-AEFEF910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" y="17526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026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</a:t>
            </a:r>
            <a:r>
              <a:rPr lang="en-US" b="1" dirty="0"/>
              <a:t>CORRECT ID </a:t>
            </a:r>
            <a:r>
              <a:rPr lang="en-US" dirty="0"/>
              <a:t>in Update Patient # to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F01418-E51E-BCA1-8CDE-3ECCCE3F51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47" y="2013640"/>
            <a:ext cx="7948948" cy="241956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2ECD97-8B26-7B42-324B-245416BCC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7" y="2013640"/>
            <a:ext cx="7948948" cy="24195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0F2455-C9B1-D3C5-0A4B-AEFEF910A5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7" y="2013640"/>
            <a:ext cx="7948948" cy="2419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880453-F41C-BF7E-5E40-8553932668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7" y="2013640"/>
            <a:ext cx="7948948" cy="24195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00D46B-F564-839C-8AEA-AC6EFC8641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47" y="2013640"/>
            <a:ext cx="7948948" cy="24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25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Enter </a:t>
            </a:r>
            <a:r>
              <a:rPr lang="en-US" sz="4400" b="1" dirty="0"/>
              <a:t>INCORRECT ID </a:t>
            </a:r>
            <a:r>
              <a:rPr lang="en-US" sz="4400" dirty="0"/>
              <a:t>in </a:t>
            </a:r>
            <a:br>
              <a:rPr lang="en-US" sz="4400" dirty="0"/>
            </a:br>
            <a:r>
              <a:rPr lang="en-US" sz="4400" dirty="0"/>
              <a:t>Confirm Patient # to update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75B7671-53D0-1F01-1206-128A14FA2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5377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Enter </a:t>
            </a:r>
            <a:r>
              <a:rPr lang="en-US" sz="4400" b="1" dirty="0"/>
              <a:t>CORRECT ID </a:t>
            </a:r>
            <a:r>
              <a:rPr lang="en-US" sz="4400" dirty="0"/>
              <a:t>in </a:t>
            </a:r>
            <a:br>
              <a:rPr lang="en-US" sz="4400" dirty="0"/>
            </a:br>
            <a:r>
              <a:rPr lang="en-US" sz="4400" dirty="0"/>
              <a:t>Confirm Update Patient # to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F7A53D-E158-CA0C-AB02-089E4FE10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" y="16764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0558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87" y="282069"/>
            <a:ext cx="8089992" cy="857250"/>
          </a:xfrm>
        </p:spPr>
        <p:txBody>
          <a:bodyPr/>
          <a:lstStyle/>
          <a:p>
            <a:r>
              <a:rPr lang="en-US" sz="5400" dirty="0"/>
              <a:t>Click </a:t>
            </a:r>
            <a:r>
              <a:rPr lang="en-US" sz="5400" b="1" dirty="0"/>
              <a:t>COMPLETE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B08FD4-B214-9067-20C8-89C79DB82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371600"/>
            <a:ext cx="901216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1740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868C-524F-AE58-71BC-A8BD1538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ALL DONE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C2E219-88BB-BD44-151B-46750A80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" y="1408494"/>
            <a:ext cx="9082363" cy="339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915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WIC Inquiry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Day 2 - Topic #1 – Households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1123447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F955-1734-2828-1BBF-06842B567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/>
              <a:t>Household Member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4083E-7BE0-5932-F46F-FFB495B31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920479"/>
            <a:ext cx="9144001" cy="2068160"/>
          </a:xfrm>
          <a:ln>
            <a:solidFill>
              <a:schemeClr val="accent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678E43-E0C4-8FDB-3B80-C40EF0750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20478"/>
            <a:ext cx="9144001" cy="20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62235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E91C-D341-DD7F-52B5-C66CA7E1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Household Page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0EC4B92-6160-05A5-4111-731E9C0D6F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44000" cy="3200400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881573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7E91C-D341-DD7F-52B5-C66CA7E1C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WIC Inquiry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84BA47-10D4-1C19-0B72-5F99707A8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17638"/>
            <a:ext cx="9047100" cy="4983162"/>
          </a:xfrm>
        </p:spPr>
      </p:pic>
    </p:spTree>
    <p:extLst>
      <p:ext uri="{BB962C8B-B14F-4D97-AF65-F5344CB8AC3E}">
        <p14:creationId xmlns:p14="http://schemas.microsoft.com/office/powerpoint/2010/main" val="37150183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Encounter Entry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Day 2 - Topic #1 – Households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36342237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11FA-1806-740D-43D7-084136621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Household page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2E4135-DC64-D30D-94B2-D7EBEE419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600200"/>
            <a:ext cx="9144001" cy="2057400"/>
          </a:xfrm>
        </p:spPr>
      </p:pic>
    </p:spTree>
    <p:extLst>
      <p:ext uri="{BB962C8B-B14F-4D97-AF65-F5344CB8AC3E}">
        <p14:creationId xmlns:p14="http://schemas.microsoft.com/office/powerpoint/2010/main" val="9825378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7EA36-DFA5-F0B9-AC22-136AE171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8"/>
            <a:ext cx="8458200" cy="1143000"/>
          </a:xfrm>
        </p:spPr>
        <p:txBody>
          <a:bodyPr/>
          <a:lstStyle/>
          <a:p>
            <a:r>
              <a:rPr lang="en-US" dirty="0"/>
              <a:t>From Patient Menu, click PEF Listing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AD17EC-FF9C-277B-2F47-7EEB2ABD3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792" y="1371600"/>
            <a:ext cx="4004416" cy="5364171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315032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F2163-4FB5-903C-8FDF-F09D22989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PEF, set the LEP flag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37504B-311B-F011-CB9E-96CBB6B5C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63357"/>
            <a:ext cx="7772400" cy="4483655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5640970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6EB9B2F-0E51-36F0-B62B-40F3D13CF3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Any Questions?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C671826-BEDD-BF80-5D60-5C129CCE68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Day 2 - Topic #1 – Households and Registration</a:t>
            </a:r>
          </a:p>
        </p:txBody>
      </p:sp>
    </p:spTree>
    <p:extLst>
      <p:ext uri="{BB962C8B-B14F-4D97-AF65-F5344CB8AC3E}">
        <p14:creationId xmlns:p14="http://schemas.microsoft.com/office/powerpoint/2010/main" val="314974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F955-1734-2828-1BBF-06842B56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8458200" cy="857250"/>
          </a:xfrm>
        </p:spPr>
        <p:txBody>
          <a:bodyPr/>
          <a:lstStyle/>
          <a:p>
            <a:r>
              <a:rPr lang="en-US" sz="4400" dirty="0"/>
              <a:t>Select participant and click </a:t>
            </a:r>
            <a:r>
              <a:rPr lang="en-US" sz="4400" b="1" dirty="0"/>
              <a:t>TRANSFER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8F3B9-2595-E04D-A991-2C31A653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476"/>
            <a:ext cx="9144000" cy="207463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480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3F955-1734-2828-1BBF-06842B56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269"/>
            <a:ext cx="8458200" cy="857250"/>
          </a:xfrm>
        </p:spPr>
        <p:txBody>
          <a:bodyPr/>
          <a:lstStyle/>
          <a:p>
            <a:r>
              <a:rPr lang="en-US" sz="4800" dirty="0"/>
              <a:t>Search for the receiving Household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3ED49E-4D57-AE8E-531F-E839075325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895"/>
            <a:ext cx="9144000" cy="41803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7863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DP">
      <a:dk1>
        <a:srgbClr val="627E9A"/>
      </a:dk1>
      <a:lt1>
        <a:srgbClr val="EAEAEA"/>
      </a:lt1>
      <a:dk2>
        <a:srgbClr val="001E50"/>
      </a:dk2>
      <a:lt2>
        <a:srgbClr val="999999"/>
      </a:lt2>
      <a:accent1>
        <a:srgbClr val="627E9A"/>
      </a:accent1>
      <a:accent2>
        <a:srgbClr val="627E9A"/>
      </a:accent2>
      <a:accent3>
        <a:srgbClr val="999999"/>
      </a:accent3>
      <a:accent4>
        <a:srgbClr val="4A66AC"/>
      </a:accent4>
      <a:accent5>
        <a:srgbClr val="5AA2AE"/>
      </a:accent5>
      <a:accent6>
        <a:srgbClr val="9D90A0"/>
      </a:accent6>
      <a:hlink>
        <a:srgbClr val="001E50"/>
      </a:hlink>
      <a:folHlink>
        <a:srgbClr val="999999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D98FE66CF8B4483271A5900B849A3" ma:contentTypeVersion="1" ma:contentTypeDescription="Create a new document." ma:contentTypeScope="" ma:versionID="004ed2111a680574bdfced4b926a6fb6">
  <xsd:schema xmlns:xsd="http://www.w3.org/2001/XMLSchema" xmlns:xs="http://www.w3.org/2001/XMLSchema" xmlns:p="http://schemas.microsoft.com/office/2006/metadata/properties" xmlns:ns2="9d98fa39-7fbd-4685-a488-797cac822720" targetNamespace="http://schemas.microsoft.com/office/2006/metadata/properties" ma:root="true" ma:fieldsID="17c9429493a53ace03395f5fbf3cf513" ns2:_=""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4FA2B9-76CF-4524-BC76-F859D28FB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AECFFC7-5A28-4D60-A33E-002FFC063E15}">
  <ds:schemaRefs>
    <ds:schemaRef ds:uri="http://schemas.microsoft.com/office/2006/documentManagement/types"/>
    <ds:schemaRef ds:uri="0ceeed77-3e78-43a3-a46a-99e6e8730779"/>
    <ds:schemaRef ds:uri="http://purl.org/dc/elements/1.1/"/>
    <ds:schemaRef ds:uri="http://schemas.microsoft.com/office/2006/metadata/properties"/>
    <ds:schemaRef ds:uri="c7a900b8-898d-4843-b976-74be1f202176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99E192C-5A23-4705-B766-F70E43D97EF5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1900</TotalTime>
  <Words>722</Words>
  <Application>Microsoft Office PowerPoint</Application>
  <PresentationFormat>On-screen Show (4:3)</PresentationFormat>
  <Paragraphs>120</Paragraphs>
  <Slides>76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Arial</vt:lpstr>
      <vt:lpstr>Calibri</vt:lpstr>
      <vt:lpstr>Wingdings</vt:lpstr>
      <vt:lpstr>Adjacency</vt:lpstr>
      <vt:lpstr>Households &amp; Registration</vt:lpstr>
      <vt:lpstr>Topics</vt:lpstr>
      <vt:lpstr>Household and Registration Demo</vt:lpstr>
      <vt:lpstr>Transfers and VOCs</vt:lpstr>
      <vt:lpstr>Transfers</vt:lpstr>
      <vt:lpstr>Transfers</vt:lpstr>
      <vt:lpstr>Household Member Page</vt:lpstr>
      <vt:lpstr>Select participant and click TRANSFER</vt:lpstr>
      <vt:lpstr>Search for the receiving Household</vt:lpstr>
      <vt:lpstr>Household found, click GREEN arrow</vt:lpstr>
      <vt:lpstr>Select ID and click Save</vt:lpstr>
      <vt:lpstr>Benefit List of what is transferred</vt:lpstr>
      <vt:lpstr>After clicking Save, you will return to WINDY household member page.</vt:lpstr>
      <vt:lpstr>Very Windy is now with Awful Windy</vt:lpstr>
      <vt:lpstr>VOCs</vt:lpstr>
      <vt:lpstr>VOC – In state</vt:lpstr>
      <vt:lpstr>On Portal Menu, click VOC SEARCH</vt:lpstr>
      <vt:lpstr>Enter participant’s name and DOB</vt:lpstr>
      <vt:lpstr>Search finds Awful Windy</vt:lpstr>
      <vt:lpstr>Click the GREEN arrow</vt:lpstr>
      <vt:lpstr>Select the participants, click TRANSFER VOC</vt:lpstr>
      <vt:lpstr>PowerPoint Presentation</vt:lpstr>
      <vt:lpstr>Transfer WIC Data = YES, set Proofs, set your county, and click CREATE NEW HOUSHOLD</vt:lpstr>
      <vt:lpstr>Transfer WIC DATA = YES</vt:lpstr>
      <vt:lpstr>Are you sure?</vt:lpstr>
      <vt:lpstr>Change Household Information</vt:lpstr>
      <vt:lpstr>EBT Card seems to be coming with them</vt:lpstr>
      <vt:lpstr>Set the Clinic and Identification</vt:lpstr>
      <vt:lpstr>Click SAVE or Click SAVE &amp; EBT CARD ISSUANCE</vt:lpstr>
      <vt:lpstr>New Household</vt:lpstr>
      <vt:lpstr>Issue New EBT Card</vt:lpstr>
      <vt:lpstr>Benefit List</vt:lpstr>
      <vt:lpstr>VOC Info</vt:lpstr>
      <vt:lpstr>Labels Issuance VOC</vt:lpstr>
      <vt:lpstr>VOC – Out of state</vt:lpstr>
      <vt:lpstr>Search for Household,  click NEW HOUSEHOLD</vt:lpstr>
      <vt:lpstr>Build Household &amp; SAVE</vt:lpstr>
      <vt:lpstr>Add members &amp; SAVE</vt:lpstr>
      <vt:lpstr>Register each member</vt:lpstr>
      <vt:lpstr>Complete Registration, Click SAVE &amp; VOC</vt:lpstr>
      <vt:lpstr>Capture Certification info</vt:lpstr>
      <vt:lpstr>When the status is entered, the VOC risk will show</vt:lpstr>
      <vt:lpstr>Click SAVE &amp; FOOD PACKAGE</vt:lpstr>
      <vt:lpstr>Assign Food Package</vt:lpstr>
      <vt:lpstr>Workflow Differences</vt:lpstr>
      <vt:lpstr>And finally,</vt:lpstr>
      <vt:lpstr>Patient ID Change/Merge</vt:lpstr>
      <vt:lpstr>Patient ID Change</vt:lpstr>
      <vt:lpstr>Patient ID Change</vt:lpstr>
      <vt:lpstr>Select County from the County drop-down</vt:lpstr>
      <vt:lpstr>Select CHANGE from the Action drop-down</vt:lpstr>
      <vt:lpstr>Enter INCORRECT ID in Patient # to update</vt:lpstr>
      <vt:lpstr>Enter CORRECT ID in Update Patient # to</vt:lpstr>
      <vt:lpstr>Enter INCORRECT ID in Confirm Patient # to update</vt:lpstr>
      <vt:lpstr>Enter CORRECT ID in Confirm Update Patient # to</vt:lpstr>
      <vt:lpstr>Click COMPLETE </vt:lpstr>
      <vt:lpstr>All Done</vt:lpstr>
      <vt:lpstr>Patient ID Merge</vt:lpstr>
      <vt:lpstr>Patient ID Merge</vt:lpstr>
      <vt:lpstr>Patient ID Merge</vt:lpstr>
      <vt:lpstr>Select County from the drop-down</vt:lpstr>
      <vt:lpstr>Select MERGE from the Action drop-down</vt:lpstr>
      <vt:lpstr>Enter INCORRECT ID in  Patient # to update</vt:lpstr>
      <vt:lpstr>Enter CORRECT ID in Update Patient # to</vt:lpstr>
      <vt:lpstr>Enter INCORRECT ID in  Confirm Patient # to update</vt:lpstr>
      <vt:lpstr>Enter CORRECT ID in  Confirm Update Patient # to</vt:lpstr>
      <vt:lpstr>Click COMPLETE </vt:lpstr>
      <vt:lpstr>ALL DONE</vt:lpstr>
      <vt:lpstr>WIC Inquiry</vt:lpstr>
      <vt:lpstr>Household Page</vt:lpstr>
      <vt:lpstr>WIC Inquiry</vt:lpstr>
      <vt:lpstr>Encounter Entry</vt:lpstr>
      <vt:lpstr>From Household page</vt:lpstr>
      <vt:lpstr>From Patient Menu, click PEF Listing</vt:lpstr>
      <vt:lpstr>On PEF, set the LEP flag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Duncan</dc:creator>
  <cp:lastModifiedBy>Kevin Kring</cp:lastModifiedBy>
  <cp:revision>10</cp:revision>
  <dcterms:created xsi:type="dcterms:W3CDTF">2015-05-13T12:50:45Z</dcterms:created>
  <dcterms:modified xsi:type="dcterms:W3CDTF">2023-03-01T12:44:09Z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0x010100D99D98FE66CF8B4483271A5900B849A3</vt:lpwstr>
  </property>
</Properties>
</file>