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4"/>
  </p:sldMasterIdLst>
  <p:notesMasterIdLst>
    <p:notesMasterId r:id="rId20"/>
  </p:notesMasterIdLst>
  <p:handoutMasterIdLst>
    <p:handoutMasterId r:id="rId21"/>
  </p:handout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9" r:id="rId17"/>
    <p:sldId id="268" r:id="rId18"/>
    <p:sldId id="270" r:id="rId19"/>
  </p:sldIdLst>
  <p:sldSz cx="12192000" cy="6858000"/>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2" autoAdjust="0"/>
    <p:restoredTop sz="96101" autoAdjust="0"/>
  </p:normalViewPr>
  <p:slideViewPr>
    <p:cSldViewPr snapToGrid="0" showGuides="1">
      <p:cViewPr varScale="1">
        <p:scale>
          <a:sx n="79" d="100"/>
          <a:sy n="79" d="100"/>
        </p:scale>
        <p:origin x="120" y="43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notesViewPr>
    <p:cSldViewPr snapToGrid="0" showGuides="1">
      <p:cViewPr varScale="1">
        <p:scale>
          <a:sx n="78" d="100"/>
          <a:sy n="78" d="100"/>
        </p:scale>
        <p:origin x="324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169929-1A00-4B39-BAB7-B500300888FC}"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en-US"/>
        </a:p>
      </dgm:t>
    </dgm:pt>
    <dgm:pt modelId="{27F0A3CF-5B14-424A-9756-5E1F5AE39F84}">
      <dgm:prSet phldrT="[Text]" custT="1"/>
      <dgm:spPr>
        <a:solidFill>
          <a:schemeClr val="tx2"/>
        </a:solidFill>
        <a:ln w="28575">
          <a:noFill/>
        </a:ln>
      </dgm:spPr>
      <dgm:t>
        <a:bodyPr/>
        <a:lstStyle/>
        <a:p>
          <a:r>
            <a:rPr lang="en-US" sz="2000" smtClean="0">
              <a:solidFill>
                <a:schemeClr val="bg1"/>
              </a:solidFill>
            </a:rPr>
            <a:t>Commissioner’s Office</a:t>
          </a:r>
          <a:endParaRPr lang="en-US" sz="2000" i="1" dirty="0">
            <a:solidFill>
              <a:schemeClr val="bg1"/>
            </a:solidFill>
          </a:endParaRPr>
        </a:p>
      </dgm:t>
    </dgm:pt>
    <dgm:pt modelId="{C499392C-CCD8-4667-ABC7-27F285F4D7CD}" type="parTrans" cxnId="{4E9AA6E3-D355-401C-A6BF-119CB8513E5A}">
      <dgm:prSet/>
      <dgm:spPr/>
      <dgm:t>
        <a:bodyPr/>
        <a:lstStyle/>
        <a:p>
          <a:endParaRPr lang="en-US"/>
        </a:p>
      </dgm:t>
    </dgm:pt>
    <dgm:pt modelId="{9EE6FBBB-E592-4881-BC26-A964F93FED14}" type="sibTrans" cxnId="{4E9AA6E3-D355-401C-A6BF-119CB8513E5A}">
      <dgm:prSet/>
      <dgm:spPr/>
      <dgm:t>
        <a:bodyPr/>
        <a:lstStyle/>
        <a:p>
          <a:endParaRPr lang="en-US"/>
        </a:p>
      </dgm:t>
    </dgm:pt>
    <dgm:pt modelId="{4951533E-B55E-4DDB-A2A1-0DD1A410B39D}">
      <dgm:prSet phldrT="[Text]" custT="1"/>
      <dgm:spPr>
        <a:solidFill>
          <a:schemeClr val="accent1"/>
        </a:solidFill>
        <a:ln w="28575">
          <a:noFill/>
        </a:ln>
      </dgm:spPr>
      <dgm:t>
        <a:bodyPr/>
        <a:lstStyle/>
        <a:p>
          <a:r>
            <a:rPr lang="en-US" sz="2000" smtClean="0">
              <a:solidFill>
                <a:schemeClr val="bg1"/>
              </a:solidFill>
            </a:rPr>
            <a:t>Maternal and Child Health</a:t>
          </a:r>
          <a:endParaRPr lang="en-US" sz="2000" dirty="0" smtClean="0">
            <a:solidFill>
              <a:schemeClr val="bg1"/>
            </a:solidFill>
          </a:endParaRPr>
        </a:p>
      </dgm:t>
    </dgm:pt>
    <dgm:pt modelId="{77F292DC-768C-46DC-A5A2-2814249D4427}" type="parTrans" cxnId="{C561B666-7D7A-4CFF-A534-76A7B1AFDBA8}">
      <dgm:prSet custT="1"/>
      <dgm:spPr>
        <a:ln w="28575">
          <a:solidFill>
            <a:schemeClr val="bg1">
              <a:lumMod val="85000"/>
            </a:schemeClr>
          </a:solidFill>
        </a:ln>
      </dgm:spPr>
      <dgm:t>
        <a:bodyPr/>
        <a:lstStyle/>
        <a:p>
          <a:endParaRPr lang="en-US" sz="2000"/>
        </a:p>
      </dgm:t>
    </dgm:pt>
    <dgm:pt modelId="{AEAE29A3-FF9F-4497-962E-AEF9F1A7EAC9}" type="sibTrans" cxnId="{C561B666-7D7A-4CFF-A534-76A7B1AFDBA8}">
      <dgm:prSet/>
      <dgm:spPr/>
      <dgm:t>
        <a:bodyPr/>
        <a:lstStyle/>
        <a:p>
          <a:endParaRPr lang="en-US"/>
        </a:p>
      </dgm:t>
    </dgm:pt>
    <dgm:pt modelId="{5949EB21-4911-4926-8458-9EEBA62DC847}">
      <dgm:prSet phldrT="[Text]" custT="1"/>
      <dgm:spPr>
        <a:solidFill>
          <a:schemeClr val="accent6"/>
        </a:solidFill>
        <a:ln w="28575">
          <a:noFill/>
        </a:ln>
      </dgm:spPr>
      <dgm:t>
        <a:bodyPr/>
        <a:lstStyle/>
        <a:p>
          <a:r>
            <a:rPr lang="en-US" sz="2000" smtClean="0">
              <a:solidFill>
                <a:schemeClr val="bg1"/>
              </a:solidFill>
            </a:rPr>
            <a:t>Women’s Health</a:t>
          </a:r>
          <a:endParaRPr lang="en-US" sz="2000" dirty="0">
            <a:solidFill>
              <a:schemeClr val="bg1"/>
            </a:solidFill>
          </a:endParaRPr>
        </a:p>
      </dgm:t>
    </dgm:pt>
    <dgm:pt modelId="{DE51D134-8779-4301-88E6-D2DB7E3DA2B0}" type="parTrans" cxnId="{D5460841-2773-499B-954B-032563B960E2}">
      <dgm:prSet custT="1"/>
      <dgm:spPr>
        <a:ln w="28575">
          <a:solidFill>
            <a:schemeClr val="bg1">
              <a:lumMod val="85000"/>
            </a:schemeClr>
          </a:solidFill>
        </a:ln>
      </dgm:spPr>
      <dgm:t>
        <a:bodyPr/>
        <a:lstStyle/>
        <a:p>
          <a:endParaRPr lang="en-US" sz="2000"/>
        </a:p>
      </dgm:t>
    </dgm:pt>
    <dgm:pt modelId="{8317971A-2589-4C00-BBB7-6A1EE6FEA2D8}" type="sibTrans" cxnId="{D5460841-2773-499B-954B-032563B960E2}">
      <dgm:prSet/>
      <dgm:spPr/>
      <dgm:t>
        <a:bodyPr/>
        <a:lstStyle/>
        <a:p>
          <a:endParaRPr lang="en-US"/>
        </a:p>
      </dgm:t>
    </dgm:pt>
    <dgm:pt modelId="{D6BC36C3-C210-4A00-9247-EC06B7C445C6}">
      <dgm:prSet phldrT="[Text]" custT="1"/>
      <dgm:spPr>
        <a:solidFill>
          <a:schemeClr val="accent2"/>
        </a:solidFill>
        <a:ln w="28575">
          <a:noFill/>
        </a:ln>
      </dgm:spPr>
      <dgm:t>
        <a:bodyPr/>
        <a:lstStyle/>
        <a:p>
          <a:r>
            <a:rPr lang="en-US" sz="2000" smtClean="0">
              <a:solidFill>
                <a:schemeClr val="bg1"/>
              </a:solidFill>
            </a:rPr>
            <a:t>Prevention and Quality Improvement</a:t>
          </a:r>
          <a:endParaRPr lang="en-US" sz="2000" dirty="0">
            <a:solidFill>
              <a:schemeClr val="bg1"/>
            </a:solidFill>
          </a:endParaRPr>
        </a:p>
      </dgm:t>
    </dgm:pt>
    <dgm:pt modelId="{D14EEE02-1E0C-472A-AE60-766A94DFBC14}" type="parTrans" cxnId="{CC515B48-77B5-4D76-AA99-6C6B24B80A11}">
      <dgm:prSet custT="1"/>
      <dgm:spPr>
        <a:ln w="28575">
          <a:solidFill>
            <a:schemeClr val="bg1">
              <a:lumMod val="85000"/>
            </a:schemeClr>
          </a:solidFill>
        </a:ln>
      </dgm:spPr>
      <dgm:t>
        <a:bodyPr/>
        <a:lstStyle/>
        <a:p>
          <a:endParaRPr lang="en-US" sz="2000"/>
        </a:p>
      </dgm:t>
    </dgm:pt>
    <dgm:pt modelId="{7291E221-0BAB-4182-9161-51E79B6002CD}" type="sibTrans" cxnId="{CC515B48-77B5-4D76-AA99-6C6B24B80A11}">
      <dgm:prSet/>
      <dgm:spPr/>
      <dgm:t>
        <a:bodyPr/>
        <a:lstStyle/>
        <a:p>
          <a:endParaRPr lang="en-US"/>
        </a:p>
      </dgm:t>
    </dgm:pt>
    <dgm:pt modelId="{5D034D43-3765-4458-B6D9-C01B4EF1CE9C}">
      <dgm:prSet phldrT="[Text]" custT="1"/>
      <dgm:spPr>
        <a:solidFill>
          <a:schemeClr val="accent3"/>
        </a:solidFill>
        <a:ln w="28575">
          <a:noFill/>
        </a:ln>
      </dgm:spPr>
      <dgm:t>
        <a:bodyPr/>
        <a:lstStyle/>
        <a:p>
          <a:r>
            <a:rPr lang="en-US" sz="2000" dirty="0" smtClean="0">
              <a:solidFill>
                <a:schemeClr val="bg1"/>
              </a:solidFill>
            </a:rPr>
            <a:t>Epidemiology and Health Planning</a:t>
          </a:r>
          <a:endParaRPr lang="en-US" sz="2000" dirty="0">
            <a:solidFill>
              <a:schemeClr val="bg1"/>
            </a:solidFill>
          </a:endParaRPr>
        </a:p>
      </dgm:t>
    </dgm:pt>
    <dgm:pt modelId="{D58D50F6-D6AB-466F-85E4-B320AD3F42A8}" type="parTrans" cxnId="{32E03D97-96E3-4DD7-9C7D-F279B56AB2CD}">
      <dgm:prSet/>
      <dgm:spPr>
        <a:ln w="28575">
          <a:solidFill>
            <a:schemeClr val="bg1">
              <a:lumMod val="85000"/>
            </a:schemeClr>
          </a:solidFill>
        </a:ln>
      </dgm:spPr>
      <dgm:t>
        <a:bodyPr/>
        <a:lstStyle/>
        <a:p>
          <a:endParaRPr lang="en-US"/>
        </a:p>
      </dgm:t>
    </dgm:pt>
    <dgm:pt modelId="{B6E60E56-7A91-4CB5-A6E6-7AFF437EEB83}" type="sibTrans" cxnId="{32E03D97-96E3-4DD7-9C7D-F279B56AB2CD}">
      <dgm:prSet/>
      <dgm:spPr/>
      <dgm:t>
        <a:bodyPr/>
        <a:lstStyle/>
        <a:p>
          <a:endParaRPr lang="en-US"/>
        </a:p>
      </dgm:t>
    </dgm:pt>
    <dgm:pt modelId="{A0E5D163-823F-4EB7-A974-8639FA53F1AE}">
      <dgm:prSet phldrT="[Text]" custT="1"/>
      <dgm:spPr>
        <a:solidFill>
          <a:schemeClr val="accent4"/>
        </a:solidFill>
        <a:ln w="28575">
          <a:noFill/>
        </a:ln>
      </dgm:spPr>
      <dgm:t>
        <a:bodyPr/>
        <a:lstStyle/>
        <a:p>
          <a:r>
            <a:rPr lang="en-US" sz="2000" smtClean="0">
              <a:solidFill>
                <a:schemeClr val="bg1"/>
              </a:solidFill>
            </a:rPr>
            <a:t>Public Health Protection and Safety</a:t>
          </a:r>
          <a:endParaRPr lang="en-US" sz="2000" dirty="0">
            <a:solidFill>
              <a:schemeClr val="bg1"/>
            </a:solidFill>
          </a:endParaRPr>
        </a:p>
      </dgm:t>
    </dgm:pt>
    <dgm:pt modelId="{DFBE4F42-37DA-48B1-A71F-E90B731FF0F4}" type="parTrans" cxnId="{CEDEDDBB-1D2A-45B1-A3A9-2ADA843F3EB8}">
      <dgm:prSet custT="1"/>
      <dgm:spPr>
        <a:ln w="28575">
          <a:solidFill>
            <a:schemeClr val="bg1">
              <a:lumMod val="85000"/>
            </a:schemeClr>
          </a:solidFill>
        </a:ln>
      </dgm:spPr>
      <dgm:t>
        <a:bodyPr/>
        <a:lstStyle/>
        <a:p>
          <a:endParaRPr lang="en-US" sz="2000"/>
        </a:p>
      </dgm:t>
    </dgm:pt>
    <dgm:pt modelId="{BEB3162B-DD54-463B-949D-ACA9C47C6D7F}" type="sibTrans" cxnId="{CEDEDDBB-1D2A-45B1-A3A9-2ADA843F3EB8}">
      <dgm:prSet/>
      <dgm:spPr/>
      <dgm:t>
        <a:bodyPr/>
        <a:lstStyle/>
        <a:p>
          <a:endParaRPr lang="en-US"/>
        </a:p>
      </dgm:t>
    </dgm:pt>
    <dgm:pt modelId="{98F641F5-43FC-4A7F-91B1-545C5E7DD563}">
      <dgm:prSet phldrT="[Text]" custT="1"/>
      <dgm:spPr>
        <a:solidFill>
          <a:schemeClr val="accent1"/>
        </a:solidFill>
        <a:ln w="28575">
          <a:noFill/>
        </a:ln>
      </dgm:spPr>
      <dgm:t>
        <a:bodyPr/>
        <a:lstStyle/>
        <a:p>
          <a:r>
            <a:rPr lang="en-US" sz="2000" smtClean="0">
              <a:solidFill>
                <a:schemeClr val="bg1"/>
              </a:solidFill>
            </a:rPr>
            <a:t>Laboratory Services</a:t>
          </a:r>
          <a:endParaRPr lang="en-US" sz="2000" dirty="0">
            <a:solidFill>
              <a:schemeClr val="bg1"/>
            </a:solidFill>
          </a:endParaRPr>
        </a:p>
      </dgm:t>
    </dgm:pt>
    <dgm:pt modelId="{06BED08C-6348-42D4-AD94-D8D52B989DCF}" type="parTrans" cxnId="{0DE76E73-D0DD-4E1C-AFAC-BDBD79BAA55B}">
      <dgm:prSet custT="1"/>
      <dgm:spPr>
        <a:ln w="28575">
          <a:solidFill>
            <a:schemeClr val="bg1">
              <a:lumMod val="85000"/>
            </a:schemeClr>
          </a:solidFill>
        </a:ln>
      </dgm:spPr>
      <dgm:t>
        <a:bodyPr/>
        <a:lstStyle/>
        <a:p>
          <a:endParaRPr lang="en-US" sz="2000"/>
        </a:p>
      </dgm:t>
    </dgm:pt>
    <dgm:pt modelId="{B846EDF0-E76C-4AEB-A3D6-6B60AD2CAC87}" type="sibTrans" cxnId="{0DE76E73-D0DD-4E1C-AFAC-BDBD79BAA55B}">
      <dgm:prSet/>
      <dgm:spPr/>
      <dgm:t>
        <a:bodyPr/>
        <a:lstStyle/>
        <a:p>
          <a:endParaRPr lang="en-US"/>
        </a:p>
      </dgm:t>
    </dgm:pt>
    <dgm:pt modelId="{B81D7114-4009-4981-9A51-5763C8737810}">
      <dgm:prSet phldrT="[Text]" custT="1"/>
      <dgm:spPr>
        <a:solidFill>
          <a:schemeClr val="accent2"/>
        </a:solidFill>
        <a:ln w="28575">
          <a:noFill/>
        </a:ln>
      </dgm:spPr>
      <dgm:t>
        <a:bodyPr/>
        <a:lstStyle/>
        <a:p>
          <a:r>
            <a:rPr lang="en-US" sz="2000" dirty="0" smtClean="0">
              <a:solidFill>
                <a:schemeClr val="bg1"/>
              </a:solidFill>
            </a:rPr>
            <a:t>Administration and Financial Management</a:t>
          </a:r>
          <a:endParaRPr lang="en-US" sz="2000" dirty="0">
            <a:solidFill>
              <a:schemeClr val="bg1"/>
            </a:solidFill>
          </a:endParaRPr>
        </a:p>
      </dgm:t>
    </dgm:pt>
    <dgm:pt modelId="{A6D27D9B-563E-4B23-AA07-2FD5245494B2}" type="parTrans" cxnId="{DA305433-3FC2-43BA-A04A-E323652EA15F}">
      <dgm:prSet custT="1"/>
      <dgm:spPr>
        <a:ln w="28575">
          <a:solidFill>
            <a:schemeClr val="bg1">
              <a:lumMod val="85000"/>
            </a:schemeClr>
          </a:solidFill>
        </a:ln>
      </dgm:spPr>
      <dgm:t>
        <a:bodyPr/>
        <a:lstStyle/>
        <a:p>
          <a:endParaRPr lang="en-US" sz="2000"/>
        </a:p>
      </dgm:t>
    </dgm:pt>
    <dgm:pt modelId="{0E4AB4C3-DBBE-4007-A8B5-2BFA2173F09F}" type="sibTrans" cxnId="{DA305433-3FC2-43BA-A04A-E323652EA15F}">
      <dgm:prSet/>
      <dgm:spPr/>
      <dgm:t>
        <a:bodyPr/>
        <a:lstStyle/>
        <a:p>
          <a:endParaRPr lang="en-US"/>
        </a:p>
      </dgm:t>
    </dgm:pt>
    <dgm:pt modelId="{62AF9A13-65A2-4B89-B474-136A27FEBFF4}" type="pres">
      <dgm:prSet presAssocID="{B5169929-1A00-4B39-BAB7-B500300888FC}" presName="Name0" presStyleCnt="0">
        <dgm:presLayoutVars>
          <dgm:chPref val="1"/>
          <dgm:dir/>
          <dgm:animOne val="branch"/>
          <dgm:animLvl val="lvl"/>
          <dgm:resizeHandles val="exact"/>
        </dgm:presLayoutVars>
      </dgm:prSet>
      <dgm:spPr/>
      <dgm:t>
        <a:bodyPr/>
        <a:lstStyle/>
        <a:p>
          <a:endParaRPr lang="en-US"/>
        </a:p>
      </dgm:t>
    </dgm:pt>
    <dgm:pt modelId="{522EACD8-845C-4505-99D3-C608B1CCECD7}" type="pres">
      <dgm:prSet presAssocID="{27F0A3CF-5B14-424A-9756-5E1F5AE39F84}" presName="root1" presStyleCnt="0"/>
      <dgm:spPr/>
    </dgm:pt>
    <dgm:pt modelId="{59935916-D8C6-4C4E-B14F-48A57B6B9F68}" type="pres">
      <dgm:prSet presAssocID="{27F0A3CF-5B14-424A-9756-5E1F5AE39F84}" presName="LevelOneTextNode" presStyleLbl="node0" presStyleIdx="0" presStyleCnt="1" custScaleX="112923" custScaleY="145032">
        <dgm:presLayoutVars>
          <dgm:chPref val="3"/>
        </dgm:presLayoutVars>
      </dgm:prSet>
      <dgm:spPr/>
      <dgm:t>
        <a:bodyPr/>
        <a:lstStyle/>
        <a:p>
          <a:endParaRPr lang="en-US"/>
        </a:p>
      </dgm:t>
    </dgm:pt>
    <dgm:pt modelId="{CA3EF3A2-1DC4-4BDB-B04F-4D24F2890560}" type="pres">
      <dgm:prSet presAssocID="{27F0A3CF-5B14-424A-9756-5E1F5AE39F84}" presName="level2hierChild" presStyleCnt="0"/>
      <dgm:spPr/>
    </dgm:pt>
    <dgm:pt modelId="{D06C129D-FFB9-48A9-9033-F70ED61AAC72}" type="pres">
      <dgm:prSet presAssocID="{77F292DC-768C-46DC-A5A2-2814249D4427}" presName="conn2-1" presStyleLbl="parChTrans1D2" presStyleIdx="0" presStyleCnt="7"/>
      <dgm:spPr/>
      <dgm:t>
        <a:bodyPr/>
        <a:lstStyle/>
        <a:p>
          <a:endParaRPr lang="en-US"/>
        </a:p>
      </dgm:t>
    </dgm:pt>
    <dgm:pt modelId="{6B7C93FC-AC31-42CB-8D37-AAC8C06B8586}" type="pres">
      <dgm:prSet presAssocID="{77F292DC-768C-46DC-A5A2-2814249D4427}" presName="connTx" presStyleLbl="parChTrans1D2" presStyleIdx="0" presStyleCnt="7"/>
      <dgm:spPr/>
      <dgm:t>
        <a:bodyPr/>
        <a:lstStyle/>
        <a:p>
          <a:endParaRPr lang="en-US"/>
        </a:p>
      </dgm:t>
    </dgm:pt>
    <dgm:pt modelId="{62C357A9-C3C9-4EEB-907D-E3D082F6DCFE}" type="pres">
      <dgm:prSet presAssocID="{4951533E-B55E-4DDB-A2A1-0DD1A410B39D}" presName="root2" presStyleCnt="0"/>
      <dgm:spPr/>
    </dgm:pt>
    <dgm:pt modelId="{B73CF9B0-EB3F-4577-8369-54F3E07425DB}" type="pres">
      <dgm:prSet presAssocID="{4951533E-B55E-4DDB-A2A1-0DD1A410B39D}" presName="LevelTwoTextNode" presStyleLbl="node2" presStyleIdx="0" presStyleCnt="7" custScaleX="183188">
        <dgm:presLayoutVars>
          <dgm:chPref val="3"/>
        </dgm:presLayoutVars>
      </dgm:prSet>
      <dgm:spPr/>
      <dgm:t>
        <a:bodyPr/>
        <a:lstStyle/>
        <a:p>
          <a:endParaRPr lang="en-US"/>
        </a:p>
      </dgm:t>
    </dgm:pt>
    <dgm:pt modelId="{6AEF0428-383B-403D-A5CA-DEFA57A41D68}" type="pres">
      <dgm:prSet presAssocID="{4951533E-B55E-4DDB-A2A1-0DD1A410B39D}" presName="level3hierChild" presStyleCnt="0"/>
      <dgm:spPr/>
    </dgm:pt>
    <dgm:pt modelId="{6BE7391D-3772-45C7-BB03-B5B214683C6E}" type="pres">
      <dgm:prSet presAssocID="{DE51D134-8779-4301-88E6-D2DB7E3DA2B0}" presName="conn2-1" presStyleLbl="parChTrans1D2" presStyleIdx="1" presStyleCnt="7"/>
      <dgm:spPr/>
      <dgm:t>
        <a:bodyPr/>
        <a:lstStyle/>
        <a:p>
          <a:endParaRPr lang="en-US"/>
        </a:p>
      </dgm:t>
    </dgm:pt>
    <dgm:pt modelId="{35252E8D-499F-40C3-9DF8-944FDD4B4038}" type="pres">
      <dgm:prSet presAssocID="{DE51D134-8779-4301-88E6-D2DB7E3DA2B0}" presName="connTx" presStyleLbl="parChTrans1D2" presStyleIdx="1" presStyleCnt="7"/>
      <dgm:spPr/>
      <dgm:t>
        <a:bodyPr/>
        <a:lstStyle/>
        <a:p>
          <a:endParaRPr lang="en-US"/>
        </a:p>
      </dgm:t>
    </dgm:pt>
    <dgm:pt modelId="{3F801B38-308E-4676-8B59-C5383BD39DF0}" type="pres">
      <dgm:prSet presAssocID="{5949EB21-4911-4926-8458-9EEBA62DC847}" presName="root2" presStyleCnt="0"/>
      <dgm:spPr/>
    </dgm:pt>
    <dgm:pt modelId="{57F0B218-B8AE-4220-9430-48E42516228E}" type="pres">
      <dgm:prSet presAssocID="{5949EB21-4911-4926-8458-9EEBA62DC847}" presName="LevelTwoTextNode" presStyleLbl="node2" presStyleIdx="1" presStyleCnt="7" custScaleX="183188">
        <dgm:presLayoutVars>
          <dgm:chPref val="3"/>
        </dgm:presLayoutVars>
      </dgm:prSet>
      <dgm:spPr/>
      <dgm:t>
        <a:bodyPr/>
        <a:lstStyle/>
        <a:p>
          <a:endParaRPr lang="en-US"/>
        </a:p>
      </dgm:t>
    </dgm:pt>
    <dgm:pt modelId="{2FB9D030-40A9-492A-AA53-F0EC50F4389C}" type="pres">
      <dgm:prSet presAssocID="{5949EB21-4911-4926-8458-9EEBA62DC847}" presName="level3hierChild" presStyleCnt="0"/>
      <dgm:spPr/>
    </dgm:pt>
    <dgm:pt modelId="{31B24B2D-92AE-440C-A1A6-5F475784AD35}" type="pres">
      <dgm:prSet presAssocID="{D14EEE02-1E0C-472A-AE60-766A94DFBC14}" presName="conn2-1" presStyleLbl="parChTrans1D2" presStyleIdx="2" presStyleCnt="7"/>
      <dgm:spPr/>
      <dgm:t>
        <a:bodyPr/>
        <a:lstStyle/>
        <a:p>
          <a:endParaRPr lang="en-US"/>
        </a:p>
      </dgm:t>
    </dgm:pt>
    <dgm:pt modelId="{CAEB46D4-E49D-409F-B7A0-0E1F95B7EAE8}" type="pres">
      <dgm:prSet presAssocID="{D14EEE02-1E0C-472A-AE60-766A94DFBC14}" presName="connTx" presStyleLbl="parChTrans1D2" presStyleIdx="2" presStyleCnt="7"/>
      <dgm:spPr/>
      <dgm:t>
        <a:bodyPr/>
        <a:lstStyle/>
        <a:p>
          <a:endParaRPr lang="en-US"/>
        </a:p>
      </dgm:t>
    </dgm:pt>
    <dgm:pt modelId="{2903C718-9D6E-46DE-B199-F62A164DA655}" type="pres">
      <dgm:prSet presAssocID="{D6BC36C3-C210-4A00-9247-EC06B7C445C6}" presName="root2" presStyleCnt="0"/>
      <dgm:spPr/>
    </dgm:pt>
    <dgm:pt modelId="{7273DBFA-A064-4CD0-8B35-089175BB930D}" type="pres">
      <dgm:prSet presAssocID="{D6BC36C3-C210-4A00-9247-EC06B7C445C6}" presName="LevelTwoTextNode" presStyleLbl="node2" presStyleIdx="2" presStyleCnt="7" custScaleX="183188">
        <dgm:presLayoutVars>
          <dgm:chPref val="3"/>
        </dgm:presLayoutVars>
      </dgm:prSet>
      <dgm:spPr/>
      <dgm:t>
        <a:bodyPr/>
        <a:lstStyle/>
        <a:p>
          <a:endParaRPr lang="en-US"/>
        </a:p>
      </dgm:t>
    </dgm:pt>
    <dgm:pt modelId="{98C9F45B-CEA0-4652-9DBE-ECC32105B2AC}" type="pres">
      <dgm:prSet presAssocID="{D6BC36C3-C210-4A00-9247-EC06B7C445C6}" presName="level3hierChild" presStyleCnt="0"/>
      <dgm:spPr/>
    </dgm:pt>
    <dgm:pt modelId="{4014ECEF-0888-4009-892D-AB08DF214F2C}" type="pres">
      <dgm:prSet presAssocID="{D58D50F6-D6AB-466F-85E4-B320AD3F42A8}" presName="conn2-1" presStyleLbl="parChTrans1D2" presStyleIdx="3" presStyleCnt="7"/>
      <dgm:spPr/>
      <dgm:t>
        <a:bodyPr/>
        <a:lstStyle/>
        <a:p>
          <a:endParaRPr lang="en-US"/>
        </a:p>
      </dgm:t>
    </dgm:pt>
    <dgm:pt modelId="{A41A1603-939C-4827-9FCF-316C0B1C80C5}" type="pres">
      <dgm:prSet presAssocID="{D58D50F6-D6AB-466F-85E4-B320AD3F42A8}" presName="connTx" presStyleLbl="parChTrans1D2" presStyleIdx="3" presStyleCnt="7"/>
      <dgm:spPr/>
      <dgm:t>
        <a:bodyPr/>
        <a:lstStyle/>
        <a:p>
          <a:endParaRPr lang="en-US"/>
        </a:p>
      </dgm:t>
    </dgm:pt>
    <dgm:pt modelId="{7437248C-8024-4AE1-97C7-61D9E3CEE9D1}" type="pres">
      <dgm:prSet presAssocID="{5D034D43-3765-4458-B6D9-C01B4EF1CE9C}" presName="root2" presStyleCnt="0"/>
      <dgm:spPr/>
    </dgm:pt>
    <dgm:pt modelId="{6D7F8648-288A-4A1F-B54A-807646FA6E13}" type="pres">
      <dgm:prSet presAssocID="{5D034D43-3765-4458-B6D9-C01B4EF1CE9C}" presName="LevelTwoTextNode" presStyleLbl="node2" presStyleIdx="3" presStyleCnt="7" custScaleX="183188">
        <dgm:presLayoutVars>
          <dgm:chPref val="3"/>
        </dgm:presLayoutVars>
      </dgm:prSet>
      <dgm:spPr/>
      <dgm:t>
        <a:bodyPr/>
        <a:lstStyle/>
        <a:p>
          <a:endParaRPr lang="en-US"/>
        </a:p>
      </dgm:t>
    </dgm:pt>
    <dgm:pt modelId="{8EA85A96-18C3-432C-8347-38A97D9F76BA}" type="pres">
      <dgm:prSet presAssocID="{5D034D43-3765-4458-B6D9-C01B4EF1CE9C}" presName="level3hierChild" presStyleCnt="0"/>
      <dgm:spPr/>
    </dgm:pt>
    <dgm:pt modelId="{E20EDDB1-67FA-4D7D-9539-9F9A64C6DD66}" type="pres">
      <dgm:prSet presAssocID="{DFBE4F42-37DA-48B1-A71F-E90B731FF0F4}" presName="conn2-1" presStyleLbl="parChTrans1D2" presStyleIdx="4" presStyleCnt="7"/>
      <dgm:spPr/>
      <dgm:t>
        <a:bodyPr/>
        <a:lstStyle/>
        <a:p>
          <a:endParaRPr lang="en-US"/>
        </a:p>
      </dgm:t>
    </dgm:pt>
    <dgm:pt modelId="{379F408F-4D82-4738-A54E-47C405F251E4}" type="pres">
      <dgm:prSet presAssocID="{DFBE4F42-37DA-48B1-A71F-E90B731FF0F4}" presName="connTx" presStyleLbl="parChTrans1D2" presStyleIdx="4" presStyleCnt="7"/>
      <dgm:spPr/>
      <dgm:t>
        <a:bodyPr/>
        <a:lstStyle/>
        <a:p>
          <a:endParaRPr lang="en-US"/>
        </a:p>
      </dgm:t>
    </dgm:pt>
    <dgm:pt modelId="{02EA5F23-ACB4-460F-A1D6-28C5813F94CA}" type="pres">
      <dgm:prSet presAssocID="{A0E5D163-823F-4EB7-A974-8639FA53F1AE}" presName="root2" presStyleCnt="0"/>
      <dgm:spPr/>
    </dgm:pt>
    <dgm:pt modelId="{42D61C59-8415-4E78-A2CC-696EF3213CB7}" type="pres">
      <dgm:prSet presAssocID="{A0E5D163-823F-4EB7-A974-8639FA53F1AE}" presName="LevelTwoTextNode" presStyleLbl="node2" presStyleIdx="4" presStyleCnt="7" custScaleX="183188">
        <dgm:presLayoutVars>
          <dgm:chPref val="3"/>
        </dgm:presLayoutVars>
      </dgm:prSet>
      <dgm:spPr/>
      <dgm:t>
        <a:bodyPr/>
        <a:lstStyle/>
        <a:p>
          <a:endParaRPr lang="en-US"/>
        </a:p>
      </dgm:t>
    </dgm:pt>
    <dgm:pt modelId="{4D5A1A64-052A-4B82-B438-1CE50E7B9DDD}" type="pres">
      <dgm:prSet presAssocID="{A0E5D163-823F-4EB7-A974-8639FA53F1AE}" presName="level3hierChild" presStyleCnt="0"/>
      <dgm:spPr/>
    </dgm:pt>
    <dgm:pt modelId="{4BAC4599-5689-437F-90F2-D586D824B66C}" type="pres">
      <dgm:prSet presAssocID="{06BED08C-6348-42D4-AD94-D8D52B989DCF}" presName="conn2-1" presStyleLbl="parChTrans1D2" presStyleIdx="5" presStyleCnt="7"/>
      <dgm:spPr/>
      <dgm:t>
        <a:bodyPr/>
        <a:lstStyle/>
        <a:p>
          <a:endParaRPr lang="en-US"/>
        </a:p>
      </dgm:t>
    </dgm:pt>
    <dgm:pt modelId="{306D64F2-4C84-48E1-A409-2866D8738324}" type="pres">
      <dgm:prSet presAssocID="{06BED08C-6348-42D4-AD94-D8D52B989DCF}" presName="connTx" presStyleLbl="parChTrans1D2" presStyleIdx="5" presStyleCnt="7"/>
      <dgm:spPr/>
      <dgm:t>
        <a:bodyPr/>
        <a:lstStyle/>
        <a:p>
          <a:endParaRPr lang="en-US"/>
        </a:p>
      </dgm:t>
    </dgm:pt>
    <dgm:pt modelId="{F95CDC0B-1276-4756-985D-A337D52ECEA8}" type="pres">
      <dgm:prSet presAssocID="{98F641F5-43FC-4A7F-91B1-545C5E7DD563}" presName="root2" presStyleCnt="0"/>
      <dgm:spPr/>
    </dgm:pt>
    <dgm:pt modelId="{86B6F8FD-94AF-47EE-A573-412109D0A061}" type="pres">
      <dgm:prSet presAssocID="{98F641F5-43FC-4A7F-91B1-545C5E7DD563}" presName="LevelTwoTextNode" presStyleLbl="node2" presStyleIdx="5" presStyleCnt="7" custScaleX="183188">
        <dgm:presLayoutVars>
          <dgm:chPref val="3"/>
        </dgm:presLayoutVars>
      </dgm:prSet>
      <dgm:spPr/>
      <dgm:t>
        <a:bodyPr/>
        <a:lstStyle/>
        <a:p>
          <a:endParaRPr lang="en-US"/>
        </a:p>
      </dgm:t>
    </dgm:pt>
    <dgm:pt modelId="{3E0D6E4B-09BF-4222-8C28-376A9B26B17A}" type="pres">
      <dgm:prSet presAssocID="{98F641F5-43FC-4A7F-91B1-545C5E7DD563}" presName="level3hierChild" presStyleCnt="0"/>
      <dgm:spPr/>
    </dgm:pt>
    <dgm:pt modelId="{74114163-B4E1-492A-B948-61BB1E3023B2}" type="pres">
      <dgm:prSet presAssocID="{A6D27D9B-563E-4B23-AA07-2FD5245494B2}" presName="conn2-1" presStyleLbl="parChTrans1D2" presStyleIdx="6" presStyleCnt="7"/>
      <dgm:spPr/>
      <dgm:t>
        <a:bodyPr/>
        <a:lstStyle/>
        <a:p>
          <a:endParaRPr lang="en-US"/>
        </a:p>
      </dgm:t>
    </dgm:pt>
    <dgm:pt modelId="{7C7E430D-68D7-4EDE-AC27-89BFBE44E6D7}" type="pres">
      <dgm:prSet presAssocID="{A6D27D9B-563E-4B23-AA07-2FD5245494B2}" presName="connTx" presStyleLbl="parChTrans1D2" presStyleIdx="6" presStyleCnt="7"/>
      <dgm:spPr/>
      <dgm:t>
        <a:bodyPr/>
        <a:lstStyle/>
        <a:p>
          <a:endParaRPr lang="en-US"/>
        </a:p>
      </dgm:t>
    </dgm:pt>
    <dgm:pt modelId="{73B4E290-2265-4E2D-9A08-6E318366BF85}" type="pres">
      <dgm:prSet presAssocID="{B81D7114-4009-4981-9A51-5763C8737810}" presName="root2" presStyleCnt="0"/>
      <dgm:spPr/>
    </dgm:pt>
    <dgm:pt modelId="{0060CFB8-2A8A-4A1B-B7AA-F0317BA7B739}" type="pres">
      <dgm:prSet presAssocID="{B81D7114-4009-4981-9A51-5763C8737810}" presName="LevelTwoTextNode" presStyleLbl="node2" presStyleIdx="6" presStyleCnt="7" custScaleX="183188">
        <dgm:presLayoutVars>
          <dgm:chPref val="3"/>
        </dgm:presLayoutVars>
      </dgm:prSet>
      <dgm:spPr/>
      <dgm:t>
        <a:bodyPr/>
        <a:lstStyle/>
        <a:p>
          <a:endParaRPr lang="en-US"/>
        </a:p>
      </dgm:t>
    </dgm:pt>
    <dgm:pt modelId="{456D3CD5-F779-47AD-9A81-6FD6FE9F5B2F}" type="pres">
      <dgm:prSet presAssocID="{B81D7114-4009-4981-9A51-5763C8737810}" presName="level3hierChild" presStyleCnt="0"/>
      <dgm:spPr/>
    </dgm:pt>
  </dgm:ptLst>
  <dgm:cxnLst>
    <dgm:cxn modelId="{08917AFD-A714-4A5B-AF64-B3A4BA2BBA66}" type="presOf" srcId="{98F641F5-43FC-4A7F-91B1-545C5E7DD563}" destId="{86B6F8FD-94AF-47EE-A573-412109D0A061}" srcOrd="0" destOrd="0" presId="urn:microsoft.com/office/officeart/2008/layout/HorizontalMultiLevelHierarchy"/>
    <dgm:cxn modelId="{CEDEDDBB-1D2A-45B1-A3A9-2ADA843F3EB8}" srcId="{27F0A3CF-5B14-424A-9756-5E1F5AE39F84}" destId="{A0E5D163-823F-4EB7-A974-8639FA53F1AE}" srcOrd="4" destOrd="0" parTransId="{DFBE4F42-37DA-48B1-A71F-E90B731FF0F4}" sibTransId="{BEB3162B-DD54-463B-949D-ACA9C47C6D7F}"/>
    <dgm:cxn modelId="{96445356-D426-40E5-852B-5437C3AD0746}" type="presOf" srcId="{A0E5D163-823F-4EB7-A974-8639FA53F1AE}" destId="{42D61C59-8415-4E78-A2CC-696EF3213CB7}" srcOrd="0" destOrd="0" presId="urn:microsoft.com/office/officeart/2008/layout/HorizontalMultiLevelHierarchy"/>
    <dgm:cxn modelId="{3E3C8F25-3550-477D-9B90-F07F10EF85A2}" type="presOf" srcId="{D6BC36C3-C210-4A00-9247-EC06B7C445C6}" destId="{7273DBFA-A064-4CD0-8B35-089175BB930D}" srcOrd="0" destOrd="0" presId="urn:microsoft.com/office/officeart/2008/layout/HorizontalMultiLevelHierarchy"/>
    <dgm:cxn modelId="{8B4356B1-680C-46E0-9FE7-677DDA915187}" type="presOf" srcId="{5D034D43-3765-4458-B6D9-C01B4EF1CE9C}" destId="{6D7F8648-288A-4A1F-B54A-807646FA6E13}" srcOrd="0" destOrd="0" presId="urn:microsoft.com/office/officeart/2008/layout/HorizontalMultiLevelHierarchy"/>
    <dgm:cxn modelId="{F709E5F7-61B6-4691-815E-EE051131A205}" type="presOf" srcId="{A6D27D9B-563E-4B23-AA07-2FD5245494B2}" destId="{74114163-B4E1-492A-B948-61BB1E3023B2}" srcOrd="0" destOrd="0" presId="urn:microsoft.com/office/officeart/2008/layout/HorizontalMultiLevelHierarchy"/>
    <dgm:cxn modelId="{4E9AA6E3-D355-401C-A6BF-119CB8513E5A}" srcId="{B5169929-1A00-4B39-BAB7-B500300888FC}" destId="{27F0A3CF-5B14-424A-9756-5E1F5AE39F84}" srcOrd="0" destOrd="0" parTransId="{C499392C-CCD8-4667-ABC7-27F285F4D7CD}" sibTransId="{9EE6FBBB-E592-4881-BC26-A964F93FED14}"/>
    <dgm:cxn modelId="{7900B103-A435-41DC-BBE9-8084DF8D33EC}" type="presOf" srcId="{B81D7114-4009-4981-9A51-5763C8737810}" destId="{0060CFB8-2A8A-4A1B-B7AA-F0317BA7B739}" srcOrd="0" destOrd="0" presId="urn:microsoft.com/office/officeart/2008/layout/HorizontalMultiLevelHierarchy"/>
    <dgm:cxn modelId="{CD374B58-0DAF-4506-9FB7-EE1037793173}" type="presOf" srcId="{DFBE4F42-37DA-48B1-A71F-E90B731FF0F4}" destId="{E20EDDB1-67FA-4D7D-9539-9F9A64C6DD66}" srcOrd="0" destOrd="0" presId="urn:microsoft.com/office/officeart/2008/layout/HorizontalMultiLevelHierarchy"/>
    <dgm:cxn modelId="{D5460841-2773-499B-954B-032563B960E2}" srcId="{27F0A3CF-5B14-424A-9756-5E1F5AE39F84}" destId="{5949EB21-4911-4926-8458-9EEBA62DC847}" srcOrd="1" destOrd="0" parTransId="{DE51D134-8779-4301-88E6-D2DB7E3DA2B0}" sibTransId="{8317971A-2589-4C00-BBB7-6A1EE6FEA2D8}"/>
    <dgm:cxn modelId="{52E189A3-B253-43A8-B623-F5746A9DF72F}" type="presOf" srcId="{DFBE4F42-37DA-48B1-A71F-E90B731FF0F4}" destId="{379F408F-4D82-4738-A54E-47C405F251E4}" srcOrd="1" destOrd="0" presId="urn:microsoft.com/office/officeart/2008/layout/HorizontalMultiLevelHierarchy"/>
    <dgm:cxn modelId="{10F4CA64-C138-4FD2-BC9C-38223871F00B}" type="presOf" srcId="{77F292DC-768C-46DC-A5A2-2814249D4427}" destId="{6B7C93FC-AC31-42CB-8D37-AAC8C06B8586}" srcOrd="1" destOrd="0" presId="urn:microsoft.com/office/officeart/2008/layout/HorizontalMultiLevelHierarchy"/>
    <dgm:cxn modelId="{DA305433-3FC2-43BA-A04A-E323652EA15F}" srcId="{27F0A3CF-5B14-424A-9756-5E1F5AE39F84}" destId="{B81D7114-4009-4981-9A51-5763C8737810}" srcOrd="6" destOrd="0" parTransId="{A6D27D9B-563E-4B23-AA07-2FD5245494B2}" sibTransId="{0E4AB4C3-DBBE-4007-A8B5-2BFA2173F09F}"/>
    <dgm:cxn modelId="{FD2A0356-C497-4AD4-8A60-D4855A4C1C0F}" type="presOf" srcId="{DE51D134-8779-4301-88E6-D2DB7E3DA2B0}" destId="{35252E8D-499F-40C3-9DF8-944FDD4B4038}" srcOrd="1" destOrd="0" presId="urn:microsoft.com/office/officeart/2008/layout/HorizontalMultiLevelHierarchy"/>
    <dgm:cxn modelId="{A1F41535-11EB-417C-BE97-9902CCFE5F8F}" type="presOf" srcId="{A6D27D9B-563E-4B23-AA07-2FD5245494B2}" destId="{7C7E430D-68D7-4EDE-AC27-89BFBE44E6D7}" srcOrd="1" destOrd="0" presId="urn:microsoft.com/office/officeart/2008/layout/HorizontalMultiLevelHierarchy"/>
    <dgm:cxn modelId="{7AFB9489-8721-418B-821E-901FC5819AB3}" type="presOf" srcId="{D14EEE02-1E0C-472A-AE60-766A94DFBC14}" destId="{31B24B2D-92AE-440C-A1A6-5F475784AD35}" srcOrd="0" destOrd="0" presId="urn:microsoft.com/office/officeart/2008/layout/HorizontalMultiLevelHierarchy"/>
    <dgm:cxn modelId="{C561B666-7D7A-4CFF-A534-76A7B1AFDBA8}" srcId="{27F0A3CF-5B14-424A-9756-5E1F5AE39F84}" destId="{4951533E-B55E-4DDB-A2A1-0DD1A410B39D}" srcOrd="0" destOrd="0" parTransId="{77F292DC-768C-46DC-A5A2-2814249D4427}" sibTransId="{AEAE29A3-FF9F-4497-962E-AEF9F1A7EAC9}"/>
    <dgm:cxn modelId="{EB50B5D5-FAE6-4F48-A7BF-0B4147406890}" type="presOf" srcId="{DE51D134-8779-4301-88E6-D2DB7E3DA2B0}" destId="{6BE7391D-3772-45C7-BB03-B5B214683C6E}" srcOrd="0" destOrd="0" presId="urn:microsoft.com/office/officeart/2008/layout/HorizontalMultiLevelHierarchy"/>
    <dgm:cxn modelId="{74DBD207-88C1-4532-93B4-A9FBE038EACD}" type="presOf" srcId="{D58D50F6-D6AB-466F-85E4-B320AD3F42A8}" destId="{A41A1603-939C-4827-9FCF-316C0B1C80C5}" srcOrd="1" destOrd="0" presId="urn:microsoft.com/office/officeart/2008/layout/HorizontalMultiLevelHierarchy"/>
    <dgm:cxn modelId="{29073390-1CA2-479D-8643-76DAFB6107F1}" type="presOf" srcId="{5949EB21-4911-4926-8458-9EEBA62DC847}" destId="{57F0B218-B8AE-4220-9430-48E42516228E}" srcOrd="0" destOrd="0" presId="urn:microsoft.com/office/officeart/2008/layout/HorizontalMultiLevelHierarchy"/>
    <dgm:cxn modelId="{03B3BB6C-FFE9-44B6-9C93-8E803D7C28D0}" type="presOf" srcId="{06BED08C-6348-42D4-AD94-D8D52B989DCF}" destId="{4BAC4599-5689-437F-90F2-D586D824B66C}" srcOrd="0" destOrd="0" presId="urn:microsoft.com/office/officeart/2008/layout/HorizontalMultiLevelHierarchy"/>
    <dgm:cxn modelId="{CC515B48-77B5-4D76-AA99-6C6B24B80A11}" srcId="{27F0A3CF-5B14-424A-9756-5E1F5AE39F84}" destId="{D6BC36C3-C210-4A00-9247-EC06B7C445C6}" srcOrd="2" destOrd="0" parTransId="{D14EEE02-1E0C-472A-AE60-766A94DFBC14}" sibTransId="{7291E221-0BAB-4182-9161-51E79B6002CD}"/>
    <dgm:cxn modelId="{3F778B27-C081-46B6-BA0F-3B531FC2E99F}" type="presOf" srcId="{4951533E-B55E-4DDB-A2A1-0DD1A410B39D}" destId="{B73CF9B0-EB3F-4577-8369-54F3E07425DB}" srcOrd="0" destOrd="0" presId="urn:microsoft.com/office/officeart/2008/layout/HorizontalMultiLevelHierarchy"/>
    <dgm:cxn modelId="{DB34F0E8-7771-41E8-B188-7744CE3A86D9}" type="presOf" srcId="{B5169929-1A00-4B39-BAB7-B500300888FC}" destId="{62AF9A13-65A2-4B89-B474-136A27FEBFF4}" srcOrd="0" destOrd="0" presId="urn:microsoft.com/office/officeart/2008/layout/HorizontalMultiLevelHierarchy"/>
    <dgm:cxn modelId="{D67BDE55-4492-4F91-8DBD-3C534EDF7BB9}" type="presOf" srcId="{D14EEE02-1E0C-472A-AE60-766A94DFBC14}" destId="{CAEB46D4-E49D-409F-B7A0-0E1F95B7EAE8}" srcOrd="1" destOrd="0" presId="urn:microsoft.com/office/officeart/2008/layout/HorizontalMultiLevelHierarchy"/>
    <dgm:cxn modelId="{32E03D97-96E3-4DD7-9C7D-F279B56AB2CD}" srcId="{27F0A3CF-5B14-424A-9756-5E1F5AE39F84}" destId="{5D034D43-3765-4458-B6D9-C01B4EF1CE9C}" srcOrd="3" destOrd="0" parTransId="{D58D50F6-D6AB-466F-85E4-B320AD3F42A8}" sibTransId="{B6E60E56-7A91-4CB5-A6E6-7AFF437EEB83}"/>
    <dgm:cxn modelId="{325B7936-EB04-4B28-8DED-A2BFCE252A6B}" type="presOf" srcId="{06BED08C-6348-42D4-AD94-D8D52B989DCF}" destId="{306D64F2-4C84-48E1-A409-2866D8738324}" srcOrd="1" destOrd="0" presId="urn:microsoft.com/office/officeart/2008/layout/HorizontalMultiLevelHierarchy"/>
    <dgm:cxn modelId="{A898B26B-9AB3-4153-A628-E3E2F20D1824}" type="presOf" srcId="{D58D50F6-D6AB-466F-85E4-B320AD3F42A8}" destId="{4014ECEF-0888-4009-892D-AB08DF214F2C}" srcOrd="0" destOrd="0" presId="urn:microsoft.com/office/officeart/2008/layout/HorizontalMultiLevelHierarchy"/>
    <dgm:cxn modelId="{0DE76E73-D0DD-4E1C-AFAC-BDBD79BAA55B}" srcId="{27F0A3CF-5B14-424A-9756-5E1F5AE39F84}" destId="{98F641F5-43FC-4A7F-91B1-545C5E7DD563}" srcOrd="5" destOrd="0" parTransId="{06BED08C-6348-42D4-AD94-D8D52B989DCF}" sibTransId="{B846EDF0-E76C-4AEB-A3D6-6B60AD2CAC87}"/>
    <dgm:cxn modelId="{8ACBA049-CD24-4F06-87A4-A2FAEA5BB835}" type="presOf" srcId="{27F0A3CF-5B14-424A-9756-5E1F5AE39F84}" destId="{59935916-D8C6-4C4E-B14F-48A57B6B9F68}" srcOrd="0" destOrd="0" presId="urn:microsoft.com/office/officeart/2008/layout/HorizontalMultiLevelHierarchy"/>
    <dgm:cxn modelId="{51EDDE22-961D-41EB-A8EC-0B77DE792D49}" type="presOf" srcId="{77F292DC-768C-46DC-A5A2-2814249D4427}" destId="{D06C129D-FFB9-48A9-9033-F70ED61AAC72}" srcOrd="0" destOrd="0" presId="urn:microsoft.com/office/officeart/2008/layout/HorizontalMultiLevelHierarchy"/>
    <dgm:cxn modelId="{674BF87E-8CDE-4466-8418-F0680F6FCFE7}" type="presParOf" srcId="{62AF9A13-65A2-4B89-B474-136A27FEBFF4}" destId="{522EACD8-845C-4505-99D3-C608B1CCECD7}" srcOrd="0" destOrd="0" presId="urn:microsoft.com/office/officeart/2008/layout/HorizontalMultiLevelHierarchy"/>
    <dgm:cxn modelId="{94A2A3E5-1B9D-431B-AACA-FAF2481A9379}" type="presParOf" srcId="{522EACD8-845C-4505-99D3-C608B1CCECD7}" destId="{59935916-D8C6-4C4E-B14F-48A57B6B9F68}" srcOrd="0" destOrd="0" presId="urn:microsoft.com/office/officeart/2008/layout/HorizontalMultiLevelHierarchy"/>
    <dgm:cxn modelId="{72A8C9EA-8BE7-4A22-A443-BDD0209F8ED2}" type="presParOf" srcId="{522EACD8-845C-4505-99D3-C608B1CCECD7}" destId="{CA3EF3A2-1DC4-4BDB-B04F-4D24F2890560}" srcOrd="1" destOrd="0" presId="urn:microsoft.com/office/officeart/2008/layout/HorizontalMultiLevelHierarchy"/>
    <dgm:cxn modelId="{68BF7589-1910-4661-AC29-50CE56B72E2C}" type="presParOf" srcId="{CA3EF3A2-1DC4-4BDB-B04F-4D24F2890560}" destId="{D06C129D-FFB9-48A9-9033-F70ED61AAC72}" srcOrd="0" destOrd="0" presId="urn:microsoft.com/office/officeart/2008/layout/HorizontalMultiLevelHierarchy"/>
    <dgm:cxn modelId="{CE0AD8F4-E8F6-42D5-90F0-61AF12BAFC7D}" type="presParOf" srcId="{D06C129D-FFB9-48A9-9033-F70ED61AAC72}" destId="{6B7C93FC-AC31-42CB-8D37-AAC8C06B8586}" srcOrd="0" destOrd="0" presId="urn:microsoft.com/office/officeart/2008/layout/HorizontalMultiLevelHierarchy"/>
    <dgm:cxn modelId="{1DD6F2E0-975C-4C7A-9F3C-9139E0CD932B}" type="presParOf" srcId="{CA3EF3A2-1DC4-4BDB-B04F-4D24F2890560}" destId="{62C357A9-C3C9-4EEB-907D-E3D082F6DCFE}" srcOrd="1" destOrd="0" presId="urn:microsoft.com/office/officeart/2008/layout/HorizontalMultiLevelHierarchy"/>
    <dgm:cxn modelId="{556FDD79-09D7-4F44-8021-5A8C22C78A89}" type="presParOf" srcId="{62C357A9-C3C9-4EEB-907D-E3D082F6DCFE}" destId="{B73CF9B0-EB3F-4577-8369-54F3E07425DB}" srcOrd="0" destOrd="0" presId="urn:microsoft.com/office/officeart/2008/layout/HorizontalMultiLevelHierarchy"/>
    <dgm:cxn modelId="{B686E056-3EA9-41E4-9211-B295BBFDE71C}" type="presParOf" srcId="{62C357A9-C3C9-4EEB-907D-E3D082F6DCFE}" destId="{6AEF0428-383B-403D-A5CA-DEFA57A41D68}" srcOrd="1" destOrd="0" presId="urn:microsoft.com/office/officeart/2008/layout/HorizontalMultiLevelHierarchy"/>
    <dgm:cxn modelId="{4722D869-54C6-42A5-BA27-85C0879C4B16}" type="presParOf" srcId="{CA3EF3A2-1DC4-4BDB-B04F-4D24F2890560}" destId="{6BE7391D-3772-45C7-BB03-B5B214683C6E}" srcOrd="2" destOrd="0" presId="urn:microsoft.com/office/officeart/2008/layout/HorizontalMultiLevelHierarchy"/>
    <dgm:cxn modelId="{5FFC8F96-FA3D-4BAC-A7F9-177ABFECDD06}" type="presParOf" srcId="{6BE7391D-3772-45C7-BB03-B5B214683C6E}" destId="{35252E8D-499F-40C3-9DF8-944FDD4B4038}" srcOrd="0" destOrd="0" presId="urn:microsoft.com/office/officeart/2008/layout/HorizontalMultiLevelHierarchy"/>
    <dgm:cxn modelId="{3C96CD85-3CD9-45D2-9FAC-7A7CD006D69C}" type="presParOf" srcId="{CA3EF3A2-1DC4-4BDB-B04F-4D24F2890560}" destId="{3F801B38-308E-4676-8B59-C5383BD39DF0}" srcOrd="3" destOrd="0" presId="urn:microsoft.com/office/officeart/2008/layout/HorizontalMultiLevelHierarchy"/>
    <dgm:cxn modelId="{78E5B7A8-72A7-4CC5-A098-8E997007A447}" type="presParOf" srcId="{3F801B38-308E-4676-8B59-C5383BD39DF0}" destId="{57F0B218-B8AE-4220-9430-48E42516228E}" srcOrd="0" destOrd="0" presId="urn:microsoft.com/office/officeart/2008/layout/HorizontalMultiLevelHierarchy"/>
    <dgm:cxn modelId="{57A00D1C-3FEE-4670-93C8-9CB00ADC92C0}" type="presParOf" srcId="{3F801B38-308E-4676-8B59-C5383BD39DF0}" destId="{2FB9D030-40A9-492A-AA53-F0EC50F4389C}" srcOrd="1" destOrd="0" presId="urn:microsoft.com/office/officeart/2008/layout/HorizontalMultiLevelHierarchy"/>
    <dgm:cxn modelId="{E1458E52-F557-4174-9917-76A292FDC4BE}" type="presParOf" srcId="{CA3EF3A2-1DC4-4BDB-B04F-4D24F2890560}" destId="{31B24B2D-92AE-440C-A1A6-5F475784AD35}" srcOrd="4" destOrd="0" presId="urn:microsoft.com/office/officeart/2008/layout/HorizontalMultiLevelHierarchy"/>
    <dgm:cxn modelId="{4E7E23C0-497D-4508-A814-BFD3BB820CB3}" type="presParOf" srcId="{31B24B2D-92AE-440C-A1A6-5F475784AD35}" destId="{CAEB46D4-E49D-409F-B7A0-0E1F95B7EAE8}" srcOrd="0" destOrd="0" presId="urn:microsoft.com/office/officeart/2008/layout/HorizontalMultiLevelHierarchy"/>
    <dgm:cxn modelId="{45B95CC8-E58A-490C-8F18-3C9E8EAB8B3A}" type="presParOf" srcId="{CA3EF3A2-1DC4-4BDB-B04F-4D24F2890560}" destId="{2903C718-9D6E-46DE-B199-F62A164DA655}" srcOrd="5" destOrd="0" presId="urn:microsoft.com/office/officeart/2008/layout/HorizontalMultiLevelHierarchy"/>
    <dgm:cxn modelId="{F10A0546-A7C5-41A5-A17A-982E2415A112}" type="presParOf" srcId="{2903C718-9D6E-46DE-B199-F62A164DA655}" destId="{7273DBFA-A064-4CD0-8B35-089175BB930D}" srcOrd="0" destOrd="0" presId="urn:microsoft.com/office/officeart/2008/layout/HorizontalMultiLevelHierarchy"/>
    <dgm:cxn modelId="{6115D040-E413-4C40-A2D7-44511BFAE1E4}" type="presParOf" srcId="{2903C718-9D6E-46DE-B199-F62A164DA655}" destId="{98C9F45B-CEA0-4652-9DBE-ECC32105B2AC}" srcOrd="1" destOrd="0" presId="urn:microsoft.com/office/officeart/2008/layout/HorizontalMultiLevelHierarchy"/>
    <dgm:cxn modelId="{1AAEF572-ACA1-4340-9C54-01B4C0E1A0B9}" type="presParOf" srcId="{CA3EF3A2-1DC4-4BDB-B04F-4D24F2890560}" destId="{4014ECEF-0888-4009-892D-AB08DF214F2C}" srcOrd="6" destOrd="0" presId="urn:microsoft.com/office/officeart/2008/layout/HorizontalMultiLevelHierarchy"/>
    <dgm:cxn modelId="{8F7009F0-3C37-499A-9DCD-EF3883A1C3E7}" type="presParOf" srcId="{4014ECEF-0888-4009-892D-AB08DF214F2C}" destId="{A41A1603-939C-4827-9FCF-316C0B1C80C5}" srcOrd="0" destOrd="0" presId="urn:microsoft.com/office/officeart/2008/layout/HorizontalMultiLevelHierarchy"/>
    <dgm:cxn modelId="{CBA35821-7883-46FC-B2F2-36BB93B3607F}" type="presParOf" srcId="{CA3EF3A2-1DC4-4BDB-B04F-4D24F2890560}" destId="{7437248C-8024-4AE1-97C7-61D9E3CEE9D1}" srcOrd="7" destOrd="0" presId="urn:microsoft.com/office/officeart/2008/layout/HorizontalMultiLevelHierarchy"/>
    <dgm:cxn modelId="{EC260494-1D37-4E59-B840-46C156BD0037}" type="presParOf" srcId="{7437248C-8024-4AE1-97C7-61D9E3CEE9D1}" destId="{6D7F8648-288A-4A1F-B54A-807646FA6E13}" srcOrd="0" destOrd="0" presId="urn:microsoft.com/office/officeart/2008/layout/HorizontalMultiLevelHierarchy"/>
    <dgm:cxn modelId="{28C72C84-7C1C-41AC-B83A-3108FDDC299C}" type="presParOf" srcId="{7437248C-8024-4AE1-97C7-61D9E3CEE9D1}" destId="{8EA85A96-18C3-432C-8347-38A97D9F76BA}" srcOrd="1" destOrd="0" presId="urn:microsoft.com/office/officeart/2008/layout/HorizontalMultiLevelHierarchy"/>
    <dgm:cxn modelId="{646F0C40-8F1C-4E56-AF61-BC83BB262F12}" type="presParOf" srcId="{CA3EF3A2-1DC4-4BDB-B04F-4D24F2890560}" destId="{E20EDDB1-67FA-4D7D-9539-9F9A64C6DD66}" srcOrd="8" destOrd="0" presId="urn:microsoft.com/office/officeart/2008/layout/HorizontalMultiLevelHierarchy"/>
    <dgm:cxn modelId="{8A8EB2C6-B48D-489D-B8DD-5EABF67D9BE1}" type="presParOf" srcId="{E20EDDB1-67FA-4D7D-9539-9F9A64C6DD66}" destId="{379F408F-4D82-4738-A54E-47C405F251E4}" srcOrd="0" destOrd="0" presId="urn:microsoft.com/office/officeart/2008/layout/HorizontalMultiLevelHierarchy"/>
    <dgm:cxn modelId="{BE7A3239-C444-48E8-8EA9-68E364E1A27E}" type="presParOf" srcId="{CA3EF3A2-1DC4-4BDB-B04F-4D24F2890560}" destId="{02EA5F23-ACB4-460F-A1D6-28C5813F94CA}" srcOrd="9" destOrd="0" presId="urn:microsoft.com/office/officeart/2008/layout/HorizontalMultiLevelHierarchy"/>
    <dgm:cxn modelId="{15C09A17-7D4A-454E-8AFC-D73B23C6BEE7}" type="presParOf" srcId="{02EA5F23-ACB4-460F-A1D6-28C5813F94CA}" destId="{42D61C59-8415-4E78-A2CC-696EF3213CB7}" srcOrd="0" destOrd="0" presId="urn:microsoft.com/office/officeart/2008/layout/HorizontalMultiLevelHierarchy"/>
    <dgm:cxn modelId="{23836081-D33E-43EB-9CA2-58FED0D22662}" type="presParOf" srcId="{02EA5F23-ACB4-460F-A1D6-28C5813F94CA}" destId="{4D5A1A64-052A-4B82-B438-1CE50E7B9DDD}" srcOrd="1" destOrd="0" presId="urn:microsoft.com/office/officeart/2008/layout/HorizontalMultiLevelHierarchy"/>
    <dgm:cxn modelId="{7881A076-F630-48BA-B36C-D73F70893770}" type="presParOf" srcId="{CA3EF3A2-1DC4-4BDB-B04F-4D24F2890560}" destId="{4BAC4599-5689-437F-90F2-D586D824B66C}" srcOrd="10" destOrd="0" presId="urn:microsoft.com/office/officeart/2008/layout/HorizontalMultiLevelHierarchy"/>
    <dgm:cxn modelId="{16BAA4DD-A7E8-42A1-B851-702AEE18EFBC}" type="presParOf" srcId="{4BAC4599-5689-437F-90F2-D586D824B66C}" destId="{306D64F2-4C84-48E1-A409-2866D8738324}" srcOrd="0" destOrd="0" presId="urn:microsoft.com/office/officeart/2008/layout/HorizontalMultiLevelHierarchy"/>
    <dgm:cxn modelId="{3191AEEB-0282-4AF3-853E-15A296C6F169}" type="presParOf" srcId="{CA3EF3A2-1DC4-4BDB-B04F-4D24F2890560}" destId="{F95CDC0B-1276-4756-985D-A337D52ECEA8}" srcOrd="11" destOrd="0" presId="urn:microsoft.com/office/officeart/2008/layout/HorizontalMultiLevelHierarchy"/>
    <dgm:cxn modelId="{EF95FB5A-EDB1-41D3-ABA6-C4439CB02F54}" type="presParOf" srcId="{F95CDC0B-1276-4756-985D-A337D52ECEA8}" destId="{86B6F8FD-94AF-47EE-A573-412109D0A061}" srcOrd="0" destOrd="0" presId="urn:microsoft.com/office/officeart/2008/layout/HorizontalMultiLevelHierarchy"/>
    <dgm:cxn modelId="{AADA98D9-7720-42FA-9AE9-D85DF7968CE1}" type="presParOf" srcId="{F95CDC0B-1276-4756-985D-A337D52ECEA8}" destId="{3E0D6E4B-09BF-4222-8C28-376A9B26B17A}" srcOrd="1" destOrd="0" presId="urn:microsoft.com/office/officeart/2008/layout/HorizontalMultiLevelHierarchy"/>
    <dgm:cxn modelId="{B526D2F8-60EF-4BE9-ABA2-7F1399755E6D}" type="presParOf" srcId="{CA3EF3A2-1DC4-4BDB-B04F-4D24F2890560}" destId="{74114163-B4E1-492A-B948-61BB1E3023B2}" srcOrd="12" destOrd="0" presId="urn:microsoft.com/office/officeart/2008/layout/HorizontalMultiLevelHierarchy"/>
    <dgm:cxn modelId="{092BABCE-0E6F-4864-986A-A440E22C7677}" type="presParOf" srcId="{74114163-B4E1-492A-B948-61BB1E3023B2}" destId="{7C7E430D-68D7-4EDE-AC27-89BFBE44E6D7}" srcOrd="0" destOrd="0" presId="urn:microsoft.com/office/officeart/2008/layout/HorizontalMultiLevelHierarchy"/>
    <dgm:cxn modelId="{6C7463CA-747D-428E-9A3C-31C733FD6C78}" type="presParOf" srcId="{CA3EF3A2-1DC4-4BDB-B04F-4D24F2890560}" destId="{73B4E290-2265-4E2D-9A08-6E318366BF85}" srcOrd="13" destOrd="0" presId="urn:microsoft.com/office/officeart/2008/layout/HorizontalMultiLevelHierarchy"/>
    <dgm:cxn modelId="{CD8FAD67-82E0-4782-A75A-CAEF023B99DC}" type="presParOf" srcId="{73B4E290-2265-4E2D-9A08-6E318366BF85}" destId="{0060CFB8-2A8A-4A1B-B7AA-F0317BA7B739}" srcOrd="0" destOrd="0" presId="urn:microsoft.com/office/officeart/2008/layout/HorizontalMultiLevelHierarchy"/>
    <dgm:cxn modelId="{5C9CAC26-7870-486C-AF79-2E2D1F66F48F}" type="presParOf" srcId="{73B4E290-2265-4E2D-9A08-6E318366BF85}" destId="{456D3CD5-F779-47AD-9A81-6FD6FE9F5B2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114163-B4E1-492A-B948-61BB1E3023B2}">
      <dsp:nvSpPr>
        <dsp:cNvPr id="0" name=""/>
        <dsp:cNvSpPr/>
      </dsp:nvSpPr>
      <dsp:spPr>
        <a:xfrm>
          <a:off x="1317243" y="2836924"/>
          <a:ext cx="437421" cy="2500504"/>
        </a:xfrm>
        <a:custGeom>
          <a:avLst/>
          <a:gdLst/>
          <a:ahLst/>
          <a:cxnLst/>
          <a:rect l="0" t="0" r="0" b="0"/>
          <a:pathLst>
            <a:path>
              <a:moveTo>
                <a:pt x="0" y="0"/>
              </a:moveTo>
              <a:lnTo>
                <a:pt x="218710" y="0"/>
              </a:lnTo>
              <a:lnTo>
                <a:pt x="218710" y="2500504"/>
              </a:lnTo>
              <a:lnTo>
                <a:pt x="437421" y="2500504"/>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1472491" y="4023714"/>
        <a:ext cx="126923" cy="126923"/>
      </dsp:txXfrm>
    </dsp:sp>
    <dsp:sp modelId="{4BAC4599-5689-437F-90F2-D586D824B66C}">
      <dsp:nvSpPr>
        <dsp:cNvPr id="0" name=""/>
        <dsp:cNvSpPr/>
      </dsp:nvSpPr>
      <dsp:spPr>
        <a:xfrm>
          <a:off x="1317243" y="2836924"/>
          <a:ext cx="437421" cy="1667002"/>
        </a:xfrm>
        <a:custGeom>
          <a:avLst/>
          <a:gdLst/>
          <a:ahLst/>
          <a:cxnLst/>
          <a:rect l="0" t="0" r="0" b="0"/>
          <a:pathLst>
            <a:path>
              <a:moveTo>
                <a:pt x="0" y="0"/>
              </a:moveTo>
              <a:lnTo>
                <a:pt x="218710" y="0"/>
              </a:lnTo>
              <a:lnTo>
                <a:pt x="218710" y="1667002"/>
              </a:lnTo>
              <a:lnTo>
                <a:pt x="437421" y="1667002"/>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1492867" y="3627340"/>
        <a:ext cx="86171" cy="86171"/>
      </dsp:txXfrm>
    </dsp:sp>
    <dsp:sp modelId="{E20EDDB1-67FA-4D7D-9539-9F9A64C6DD66}">
      <dsp:nvSpPr>
        <dsp:cNvPr id="0" name=""/>
        <dsp:cNvSpPr/>
      </dsp:nvSpPr>
      <dsp:spPr>
        <a:xfrm>
          <a:off x="1317243" y="2836924"/>
          <a:ext cx="437421" cy="833501"/>
        </a:xfrm>
        <a:custGeom>
          <a:avLst/>
          <a:gdLst/>
          <a:ahLst/>
          <a:cxnLst/>
          <a:rect l="0" t="0" r="0" b="0"/>
          <a:pathLst>
            <a:path>
              <a:moveTo>
                <a:pt x="0" y="0"/>
              </a:moveTo>
              <a:lnTo>
                <a:pt x="218710" y="0"/>
              </a:lnTo>
              <a:lnTo>
                <a:pt x="218710" y="833501"/>
              </a:lnTo>
              <a:lnTo>
                <a:pt x="437421" y="833501"/>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1512421" y="3230142"/>
        <a:ext cx="47065" cy="47065"/>
      </dsp:txXfrm>
    </dsp:sp>
    <dsp:sp modelId="{4014ECEF-0888-4009-892D-AB08DF214F2C}">
      <dsp:nvSpPr>
        <dsp:cNvPr id="0" name=""/>
        <dsp:cNvSpPr/>
      </dsp:nvSpPr>
      <dsp:spPr>
        <a:xfrm>
          <a:off x="1317243" y="2791204"/>
          <a:ext cx="437421" cy="91440"/>
        </a:xfrm>
        <a:custGeom>
          <a:avLst/>
          <a:gdLst/>
          <a:ahLst/>
          <a:cxnLst/>
          <a:rect l="0" t="0" r="0" b="0"/>
          <a:pathLst>
            <a:path>
              <a:moveTo>
                <a:pt x="0" y="45720"/>
              </a:moveTo>
              <a:lnTo>
                <a:pt x="437421" y="4572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525018" y="2825988"/>
        <a:ext cx="21871" cy="21871"/>
      </dsp:txXfrm>
    </dsp:sp>
    <dsp:sp modelId="{31B24B2D-92AE-440C-A1A6-5F475784AD35}">
      <dsp:nvSpPr>
        <dsp:cNvPr id="0" name=""/>
        <dsp:cNvSpPr/>
      </dsp:nvSpPr>
      <dsp:spPr>
        <a:xfrm>
          <a:off x="1317243" y="2003423"/>
          <a:ext cx="437421" cy="833501"/>
        </a:xfrm>
        <a:custGeom>
          <a:avLst/>
          <a:gdLst/>
          <a:ahLst/>
          <a:cxnLst/>
          <a:rect l="0" t="0" r="0" b="0"/>
          <a:pathLst>
            <a:path>
              <a:moveTo>
                <a:pt x="0" y="833501"/>
              </a:moveTo>
              <a:lnTo>
                <a:pt x="218710" y="833501"/>
              </a:lnTo>
              <a:lnTo>
                <a:pt x="218710" y="0"/>
              </a:lnTo>
              <a:lnTo>
                <a:pt x="437421"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1512421" y="2396641"/>
        <a:ext cx="47065" cy="47065"/>
      </dsp:txXfrm>
    </dsp:sp>
    <dsp:sp modelId="{6BE7391D-3772-45C7-BB03-B5B214683C6E}">
      <dsp:nvSpPr>
        <dsp:cNvPr id="0" name=""/>
        <dsp:cNvSpPr/>
      </dsp:nvSpPr>
      <dsp:spPr>
        <a:xfrm>
          <a:off x="1317243" y="1169921"/>
          <a:ext cx="437421" cy="1667002"/>
        </a:xfrm>
        <a:custGeom>
          <a:avLst/>
          <a:gdLst/>
          <a:ahLst/>
          <a:cxnLst/>
          <a:rect l="0" t="0" r="0" b="0"/>
          <a:pathLst>
            <a:path>
              <a:moveTo>
                <a:pt x="0" y="1667002"/>
              </a:moveTo>
              <a:lnTo>
                <a:pt x="218710" y="1667002"/>
              </a:lnTo>
              <a:lnTo>
                <a:pt x="218710" y="0"/>
              </a:lnTo>
              <a:lnTo>
                <a:pt x="437421"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1492867" y="1960337"/>
        <a:ext cx="86171" cy="86171"/>
      </dsp:txXfrm>
    </dsp:sp>
    <dsp:sp modelId="{D06C129D-FFB9-48A9-9033-F70ED61AAC72}">
      <dsp:nvSpPr>
        <dsp:cNvPr id="0" name=""/>
        <dsp:cNvSpPr/>
      </dsp:nvSpPr>
      <dsp:spPr>
        <a:xfrm>
          <a:off x="1317243" y="336420"/>
          <a:ext cx="437421" cy="2500504"/>
        </a:xfrm>
        <a:custGeom>
          <a:avLst/>
          <a:gdLst/>
          <a:ahLst/>
          <a:cxnLst/>
          <a:rect l="0" t="0" r="0" b="0"/>
          <a:pathLst>
            <a:path>
              <a:moveTo>
                <a:pt x="0" y="2500504"/>
              </a:moveTo>
              <a:lnTo>
                <a:pt x="218710" y="2500504"/>
              </a:lnTo>
              <a:lnTo>
                <a:pt x="218710" y="0"/>
              </a:lnTo>
              <a:lnTo>
                <a:pt x="437421"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1472491" y="1523210"/>
        <a:ext cx="126923" cy="126923"/>
      </dsp:txXfrm>
    </dsp:sp>
    <dsp:sp modelId="{59935916-D8C6-4C4E-B14F-48A57B6B9F68}">
      <dsp:nvSpPr>
        <dsp:cNvPr id="0" name=""/>
        <dsp:cNvSpPr/>
      </dsp:nvSpPr>
      <dsp:spPr>
        <a:xfrm rot="16200000">
          <a:off x="-1604177" y="2460438"/>
          <a:ext cx="5089868" cy="752971"/>
        </a:xfrm>
        <a:prstGeom prst="rect">
          <a:avLst/>
        </a:prstGeom>
        <a:solidFill>
          <a:schemeClr val="tx2"/>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solidFill>
                <a:schemeClr val="bg1"/>
              </a:solidFill>
            </a:rPr>
            <a:t>Commissioner’s Office</a:t>
          </a:r>
          <a:endParaRPr lang="en-US" sz="2000" i="1" kern="1200" dirty="0">
            <a:solidFill>
              <a:schemeClr val="bg1"/>
            </a:solidFill>
          </a:endParaRPr>
        </a:p>
      </dsp:txBody>
      <dsp:txXfrm>
        <a:off x="-1604177" y="2460438"/>
        <a:ext cx="5089868" cy="752971"/>
      </dsp:txXfrm>
    </dsp:sp>
    <dsp:sp modelId="{B73CF9B0-EB3F-4577-8369-54F3E07425DB}">
      <dsp:nvSpPr>
        <dsp:cNvPr id="0" name=""/>
        <dsp:cNvSpPr/>
      </dsp:nvSpPr>
      <dsp:spPr>
        <a:xfrm>
          <a:off x="1754664" y="3019"/>
          <a:ext cx="4006519" cy="666801"/>
        </a:xfrm>
        <a:prstGeom prst="rect">
          <a:avLst/>
        </a:prstGeom>
        <a:solidFill>
          <a:schemeClr val="accent1"/>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solidFill>
                <a:schemeClr val="bg1"/>
              </a:solidFill>
            </a:rPr>
            <a:t>Maternal and Child Health</a:t>
          </a:r>
          <a:endParaRPr lang="en-US" sz="2000" kern="1200" dirty="0" smtClean="0">
            <a:solidFill>
              <a:schemeClr val="bg1"/>
            </a:solidFill>
          </a:endParaRPr>
        </a:p>
      </dsp:txBody>
      <dsp:txXfrm>
        <a:off x="1754664" y="3019"/>
        <a:ext cx="4006519" cy="666801"/>
      </dsp:txXfrm>
    </dsp:sp>
    <dsp:sp modelId="{57F0B218-B8AE-4220-9430-48E42516228E}">
      <dsp:nvSpPr>
        <dsp:cNvPr id="0" name=""/>
        <dsp:cNvSpPr/>
      </dsp:nvSpPr>
      <dsp:spPr>
        <a:xfrm>
          <a:off x="1754664" y="836520"/>
          <a:ext cx="4006519" cy="666801"/>
        </a:xfrm>
        <a:prstGeom prst="rect">
          <a:avLst/>
        </a:prstGeom>
        <a:solidFill>
          <a:schemeClr val="accent6"/>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solidFill>
                <a:schemeClr val="bg1"/>
              </a:solidFill>
            </a:rPr>
            <a:t>Women’s Health</a:t>
          </a:r>
          <a:endParaRPr lang="en-US" sz="2000" kern="1200" dirty="0">
            <a:solidFill>
              <a:schemeClr val="bg1"/>
            </a:solidFill>
          </a:endParaRPr>
        </a:p>
      </dsp:txBody>
      <dsp:txXfrm>
        <a:off x="1754664" y="836520"/>
        <a:ext cx="4006519" cy="666801"/>
      </dsp:txXfrm>
    </dsp:sp>
    <dsp:sp modelId="{7273DBFA-A064-4CD0-8B35-089175BB930D}">
      <dsp:nvSpPr>
        <dsp:cNvPr id="0" name=""/>
        <dsp:cNvSpPr/>
      </dsp:nvSpPr>
      <dsp:spPr>
        <a:xfrm>
          <a:off x="1754664" y="1670022"/>
          <a:ext cx="4006519" cy="666801"/>
        </a:xfrm>
        <a:prstGeom prst="rect">
          <a:avLst/>
        </a:prstGeom>
        <a:solidFill>
          <a:schemeClr val="accent2"/>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solidFill>
                <a:schemeClr val="bg1"/>
              </a:solidFill>
            </a:rPr>
            <a:t>Prevention and Quality Improvement</a:t>
          </a:r>
          <a:endParaRPr lang="en-US" sz="2000" kern="1200" dirty="0">
            <a:solidFill>
              <a:schemeClr val="bg1"/>
            </a:solidFill>
          </a:endParaRPr>
        </a:p>
      </dsp:txBody>
      <dsp:txXfrm>
        <a:off x="1754664" y="1670022"/>
        <a:ext cx="4006519" cy="666801"/>
      </dsp:txXfrm>
    </dsp:sp>
    <dsp:sp modelId="{6D7F8648-288A-4A1F-B54A-807646FA6E13}">
      <dsp:nvSpPr>
        <dsp:cNvPr id="0" name=""/>
        <dsp:cNvSpPr/>
      </dsp:nvSpPr>
      <dsp:spPr>
        <a:xfrm>
          <a:off x="1754664" y="2503523"/>
          <a:ext cx="4006519" cy="666801"/>
        </a:xfrm>
        <a:prstGeom prst="rect">
          <a:avLst/>
        </a:prstGeom>
        <a:solidFill>
          <a:schemeClr val="accent3"/>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1"/>
              </a:solidFill>
            </a:rPr>
            <a:t>Epidemiology and Health Planning</a:t>
          </a:r>
          <a:endParaRPr lang="en-US" sz="2000" kern="1200" dirty="0">
            <a:solidFill>
              <a:schemeClr val="bg1"/>
            </a:solidFill>
          </a:endParaRPr>
        </a:p>
      </dsp:txBody>
      <dsp:txXfrm>
        <a:off x="1754664" y="2503523"/>
        <a:ext cx="4006519" cy="666801"/>
      </dsp:txXfrm>
    </dsp:sp>
    <dsp:sp modelId="{42D61C59-8415-4E78-A2CC-696EF3213CB7}">
      <dsp:nvSpPr>
        <dsp:cNvPr id="0" name=""/>
        <dsp:cNvSpPr/>
      </dsp:nvSpPr>
      <dsp:spPr>
        <a:xfrm>
          <a:off x="1754664" y="3337025"/>
          <a:ext cx="4006519" cy="666801"/>
        </a:xfrm>
        <a:prstGeom prst="rect">
          <a:avLst/>
        </a:prstGeom>
        <a:solidFill>
          <a:schemeClr val="accent4"/>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solidFill>
                <a:schemeClr val="bg1"/>
              </a:solidFill>
            </a:rPr>
            <a:t>Public Health Protection and Safety</a:t>
          </a:r>
          <a:endParaRPr lang="en-US" sz="2000" kern="1200" dirty="0">
            <a:solidFill>
              <a:schemeClr val="bg1"/>
            </a:solidFill>
          </a:endParaRPr>
        </a:p>
      </dsp:txBody>
      <dsp:txXfrm>
        <a:off x="1754664" y="3337025"/>
        <a:ext cx="4006519" cy="666801"/>
      </dsp:txXfrm>
    </dsp:sp>
    <dsp:sp modelId="{86B6F8FD-94AF-47EE-A573-412109D0A061}">
      <dsp:nvSpPr>
        <dsp:cNvPr id="0" name=""/>
        <dsp:cNvSpPr/>
      </dsp:nvSpPr>
      <dsp:spPr>
        <a:xfrm>
          <a:off x="1754664" y="4170526"/>
          <a:ext cx="4006519" cy="666801"/>
        </a:xfrm>
        <a:prstGeom prst="rect">
          <a:avLst/>
        </a:prstGeom>
        <a:solidFill>
          <a:schemeClr val="accent1"/>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solidFill>
                <a:schemeClr val="bg1"/>
              </a:solidFill>
            </a:rPr>
            <a:t>Laboratory Services</a:t>
          </a:r>
          <a:endParaRPr lang="en-US" sz="2000" kern="1200" dirty="0">
            <a:solidFill>
              <a:schemeClr val="bg1"/>
            </a:solidFill>
          </a:endParaRPr>
        </a:p>
      </dsp:txBody>
      <dsp:txXfrm>
        <a:off x="1754664" y="4170526"/>
        <a:ext cx="4006519" cy="666801"/>
      </dsp:txXfrm>
    </dsp:sp>
    <dsp:sp modelId="{0060CFB8-2A8A-4A1B-B7AA-F0317BA7B739}">
      <dsp:nvSpPr>
        <dsp:cNvPr id="0" name=""/>
        <dsp:cNvSpPr/>
      </dsp:nvSpPr>
      <dsp:spPr>
        <a:xfrm>
          <a:off x="1754664" y="5004028"/>
          <a:ext cx="4006519" cy="666801"/>
        </a:xfrm>
        <a:prstGeom prst="rect">
          <a:avLst/>
        </a:prstGeom>
        <a:solidFill>
          <a:schemeClr val="accent2"/>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1"/>
              </a:solidFill>
            </a:rPr>
            <a:t>Administration and Financial Management</a:t>
          </a:r>
          <a:endParaRPr lang="en-US" sz="2000" kern="1200" dirty="0">
            <a:solidFill>
              <a:schemeClr val="bg1"/>
            </a:solidFill>
          </a:endParaRPr>
        </a:p>
      </dsp:txBody>
      <dsp:txXfrm>
        <a:off x="1754664" y="5004028"/>
        <a:ext cx="4006519" cy="666801"/>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2611"/>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sz="quarter" idx="1"/>
          </p:nvPr>
        </p:nvSpPr>
        <p:spPr>
          <a:xfrm>
            <a:off x="3927775" y="0"/>
            <a:ext cx="3004820" cy="462611"/>
          </a:xfrm>
          <a:prstGeom prst="rect">
            <a:avLst/>
          </a:prstGeom>
        </p:spPr>
        <p:txBody>
          <a:bodyPr vert="horz" lIns="92309" tIns="46154" rIns="92309" bIns="46154" rtlCol="0"/>
          <a:lstStyle>
            <a:lvl1pPr algn="r">
              <a:defRPr sz="1200"/>
            </a:lvl1pPr>
          </a:lstStyle>
          <a:p>
            <a:fld id="{DFA29149-8115-4F97-A7DE-8B4901D9F730}" type="datetimeFigureOut">
              <a:rPr lang="en-US" smtClean="0"/>
              <a:t>10/17/2019</a:t>
            </a:fld>
            <a:endParaRPr lang="en-US"/>
          </a:p>
        </p:txBody>
      </p:sp>
      <p:sp>
        <p:nvSpPr>
          <p:cNvPr id="4" name="Footer Placeholder 3"/>
          <p:cNvSpPr>
            <a:spLocks noGrp="1"/>
          </p:cNvSpPr>
          <p:nvPr>
            <p:ph type="ftr" sz="quarter" idx="2"/>
          </p:nvPr>
        </p:nvSpPr>
        <p:spPr>
          <a:xfrm>
            <a:off x="0" y="8757590"/>
            <a:ext cx="3004820" cy="462610"/>
          </a:xfrm>
          <a:prstGeom prst="rect">
            <a:avLst/>
          </a:prstGeom>
        </p:spPr>
        <p:txBody>
          <a:bodyPr vert="horz" lIns="92309" tIns="46154" rIns="92309" bIns="46154" rtlCol="0" anchor="b"/>
          <a:lstStyle>
            <a:lvl1pPr algn="l">
              <a:defRPr sz="1200"/>
            </a:lvl1pPr>
          </a:lstStyle>
          <a:p>
            <a:endParaRPr lang="en-US"/>
          </a:p>
        </p:txBody>
      </p:sp>
      <p:sp>
        <p:nvSpPr>
          <p:cNvPr id="5" name="Slide Number Placeholder 4"/>
          <p:cNvSpPr>
            <a:spLocks noGrp="1"/>
          </p:cNvSpPr>
          <p:nvPr>
            <p:ph type="sldNum" sz="quarter" idx="3"/>
          </p:nvPr>
        </p:nvSpPr>
        <p:spPr>
          <a:xfrm>
            <a:off x="3927775" y="8757590"/>
            <a:ext cx="3004820" cy="462610"/>
          </a:xfrm>
          <a:prstGeom prst="rect">
            <a:avLst/>
          </a:prstGeom>
        </p:spPr>
        <p:txBody>
          <a:bodyPr vert="horz" lIns="92309" tIns="46154" rIns="92309" bIns="46154" rtlCol="0" anchor="b"/>
          <a:lstStyle>
            <a:lvl1pPr algn="r">
              <a:defRPr sz="1200"/>
            </a:lvl1pPr>
          </a:lstStyle>
          <a:p>
            <a:fld id="{927BFF56-1F20-4316-B65F-697182A2B903}" type="slidenum">
              <a:rPr lang="en-US" smtClean="0"/>
              <a:t>‹#›</a:t>
            </a:fld>
            <a:endParaRPr lang="en-US"/>
          </a:p>
        </p:txBody>
      </p:sp>
    </p:spTree>
    <p:extLst>
      <p:ext uri="{BB962C8B-B14F-4D97-AF65-F5344CB8AC3E}">
        <p14:creationId xmlns:p14="http://schemas.microsoft.com/office/powerpoint/2010/main" val="1102477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2611"/>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idx="1"/>
          </p:nvPr>
        </p:nvSpPr>
        <p:spPr>
          <a:xfrm>
            <a:off x="3927775" y="0"/>
            <a:ext cx="3004820" cy="462611"/>
          </a:xfrm>
          <a:prstGeom prst="rect">
            <a:avLst/>
          </a:prstGeom>
        </p:spPr>
        <p:txBody>
          <a:bodyPr vert="horz" lIns="92309" tIns="46154" rIns="92309" bIns="46154" rtlCol="0"/>
          <a:lstStyle>
            <a:lvl1pPr algn="r">
              <a:defRPr sz="1200"/>
            </a:lvl1pPr>
          </a:lstStyle>
          <a:p>
            <a:fld id="{2042ED44-4110-4B2A-9AF4-3735870CBD30}" type="datetimeFigureOut">
              <a:rPr lang="en-US" smtClean="0"/>
              <a:t>10/17/2019</a:t>
            </a:fld>
            <a:endParaRPr lang="en-US"/>
          </a:p>
        </p:txBody>
      </p:sp>
      <p:sp>
        <p:nvSpPr>
          <p:cNvPr id="4" name="Slide Image Placeholder 3"/>
          <p:cNvSpPr>
            <a:spLocks noGrp="1" noRot="1" noChangeAspect="1"/>
          </p:cNvSpPr>
          <p:nvPr>
            <p:ph type="sldImg" idx="2"/>
          </p:nvPr>
        </p:nvSpPr>
        <p:spPr>
          <a:xfrm>
            <a:off x="701675" y="1152525"/>
            <a:ext cx="5530850" cy="3111500"/>
          </a:xfrm>
          <a:prstGeom prst="rect">
            <a:avLst/>
          </a:prstGeom>
          <a:noFill/>
          <a:ln w="12700">
            <a:solidFill>
              <a:prstClr val="black"/>
            </a:solidFill>
          </a:ln>
        </p:spPr>
        <p:txBody>
          <a:bodyPr vert="horz" lIns="92309" tIns="46154" rIns="92309" bIns="46154" rtlCol="0" anchor="ctr"/>
          <a:lstStyle/>
          <a:p>
            <a:endParaRPr lang="en-US"/>
          </a:p>
        </p:txBody>
      </p:sp>
      <p:sp>
        <p:nvSpPr>
          <p:cNvPr id="5" name="Notes Placeholder 4"/>
          <p:cNvSpPr>
            <a:spLocks noGrp="1"/>
          </p:cNvSpPr>
          <p:nvPr>
            <p:ph type="body" sz="quarter" idx="3"/>
          </p:nvPr>
        </p:nvSpPr>
        <p:spPr>
          <a:xfrm>
            <a:off x="693420" y="4437221"/>
            <a:ext cx="5547360" cy="3630454"/>
          </a:xfrm>
          <a:prstGeom prst="rect">
            <a:avLst/>
          </a:prstGeom>
        </p:spPr>
        <p:txBody>
          <a:bodyPr vert="horz" lIns="92309" tIns="46154" rIns="92309" bIns="46154"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04820" cy="462610"/>
          </a:xfrm>
          <a:prstGeom prst="rect">
            <a:avLst/>
          </a:prstGeom>
        </p:spPr>
        <p:txBody>
          <a:bodyPr vert="horz" lIns="92309" tIns="46154" rIns="92309" bIns="46154"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57590"/>
            <a:ext cx="3004820" cy="462610"/>
          </a:xfrm>
          <a:prstGeom prst="rect">
            <a:avLst/>
          </a:prstGeom>
        </p:spPr>
        <p:txBody>
          <a:bodyPr vert="horz" lIns="92309" tIns="46154" rIns="92309" bIns="46154" rtlCol="0" anchor="b"/>
          <a:lstStyle>
            <a:lvl1pPr algn="r">
              <a:defRPr sz="1200"/>
            </a:lvl1pPr>
          </a:lstStyle>
          <a:p>
            <a:fld id="{42715CA2-1010-4D62-B76A-13944E30DDA1}" type="slidenum">
              <a:rPr lang="en-US" smtClean="0"/>
              <a:t>‹#›</a:t>
            </a:fld>
            <a:endParaRPr lang="en-US"/>
          </a:p>
        </p:txBody>
      </p:sp>
    </p:spTree>
    <p:extLst>
      <p:ext uri="{BB962C8B-B14F-4D97-AF65-F5344CB8AC3E}">
        <p14:creationId xmlns:p14="http://schemas.microsoft.com/office/powerpoint/2010/main" val="796358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ption 1">
    <p:spTree>
      <p:nvGrpSpPr>
        <p:cNvPr id="1" name=""/>
        <p:cNvGrpSpPr/>
        <p:nvPr/>
      </p:nvGrpSpPr>
      <p:grpSpPr>
        <a:xfrm>
          <a:off x="0" y="0"/>
          <a:ext cx="0" cy="0"/>
          <a:chOff x="0" y="0"/>
          <a:chExt cx="0" cy="0"/>
        </a:xfrm>
      </p:grpSpPr>
      <p:sp>
        <p:nvSpPr>
          <p:cNvPr id="18" name="Rectangle 17"/>
          <p:cNvSpPr/>
          <p:nvPr userDrawn="1"/>
        </p:nvSpPr>
        <p:spPr>
          <a:xfrm>
            <a:off x="0" y="1"/>
            <a:ext cx="12191998" cy="360827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838200" y="976393"/>
            <a:ext cx="10515600" cy="1896149"/>
          </a:xfrm>
          <a:noFill/>
        </p:spPr>
        <p:txBody>
          <a:bodyPr anchor="b">
            <a:normAutofit/>
          </a:bodyPr>
          <a:lstStyle>
            <a:lvl1pPr algn="ctr">
              <a:defRPr sz="4400" b="1">
                <a:solidFill>
                  <a:schemeClr val="bg1"/>
                </a:solidFill>
                <a:latin typeface="+mn-lt"/>
              </a:defRPr>
            </a:lvl1pPr>
          </a:lstStyle>
          <a:p>
            <a:r>
              <a:rPr lang="en-US" dirty="0" smtClean="0"/>
              <a:t>Click to edit presentation title</a:t>
            </a:r>
            <a:endParaRPr lang="en-US" dirty="0"/>
          </a:p>
        </p:txBody>
      </p:sp>
      <p:sp>
        <p:nvSpPr>
          <p:cNvPr id="3" name="Subtitle 2"/>
          <p:cNvSpPr>
            <a:spLocks noGrp="1"/>
          </p:cNvSpPr>
          <p:nvPr>
            <p:ph type="subTitle" idx="1" hasCustomPrompt="1"/>
          </p:nvPr>
        </p:nvSpPr>
        <p:spPr bwMode="invGray">
          <a:xfrm>
            <a:off x="838200" y="2910456"/>
            <a:ext cx="10515600" cy="576664"/>
          </a:xfrm>
        </p:spPr>
        <p:txBody>
          <a:bodyPr>
            <a:normAutofit/>
          </a:bodyPr>
          <a:lstStyle>
            <a:lvl1pPr marL="0" indent="0" algn="ctr">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presenter</a:t>
            </a:r>
            <a:endParaRPr lang="en-US" dirty="0"/>
          </a:p>
        </p:txBody>
      </p:sp>
      <p:sp>
        <p:nvSpPr>
          <p:cNvPr id="8" name="Subtitle 2"/>
          <p:cNvSpPr txBox="1">
            <a:spLocks/>
          </p:cNvSpPr>
          <p:nvPr userDrawn="1"/>
        </p:nvSpPr>
        <p:spPr>
          <a:xfrm>
            <a:off x="2012397" y="5676147"/>
            <a:ext cx="8167206" cy="77540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accent2"/>
              </a:buClr>
              <a:buFont typeface="Arial" panose="020B0604020202020204" pitchFamily="34" charset="0"/>
              <a:buNone/>
              <a:defRPr sz="2000" kern="1200">
                <a:solidFill>
                  <a:srgbClr val="000000"/>
                </a:solidFill>
                <a:latin typeface="+mn-lt"/>
                <a:ea typeface="+mn-ea"/>
                <a:cs typeface="+mn-cs"/>
              </a:defRPr>
            </a:lvl2pPr>
            <a:lvl3pPr marL="914400" indent="0" algn="ctr" defTabSz="914400" rtl="0" eaLnBrk="1" latinLnBrk="0" hangingPunct="1">
              <a:lnSpc>
                <a:spcPct val="90000"/>
              </a:lnSpc>
              <a:spcBef>
                <a:spcPts val="500"/>
              </a:spcBef>
              <a:buClr>
                <a:schemeClr val="accent2"/>
              </a:buClr>
              <a:buFont typeface="Arial" panose="020B0604020202020204" pitchFamily="34" charset="0"/>
              <a:buNone/>
              <a:defRPr sz="1800" kern="1200">
                <a:solidFill>
                  <a:srgbClr val="000000"/>
                </a:solidFill>
                <a:latin typeface="+mn-lt"/>
                <a:ea typeface="+mn-ea"/>
                <a:cs typeface="+mn-cs"/>
              </a:defRPr>
            </a:lvl3pPr>
            <a:lvl4pPr marL="13716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rgbClr val="000000"/>
                </a:solidFill>
                <a:latin typeface="+mn-lt"/>
                <a:ea typeface="+mn-ea"/>
                <a:cs typeface="+mn-cs"/>
              </a:defRPr>
            </a:lvl4pPr>
            <a:lvl5pPr marL="18288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rgbClr val="000000"/>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lnSpc>
                <a:spcPct val="90000"/>
              </a:lnSpc>
              <a:spcBef>
                <a:spcPts val="0"/>
              </a:spcBef>
            </a:pPr>
            <a:endParaRPr lang="en-US" sz="1600" i="1" dirty="0" smtClean="0"/>
          </a:p>
        </p:txBody>
      </p:sp>
      <p:sp>
        <p:nvSpPr>
          <p:cNvPr id="17" name="Text Placeholder 16"/>
          <p:cNvSpPr>
            <a:spLocks noGrp="1"/>
          </p:cNvSpPr>
          <p:nvPr>
            <p:ph type="body" sz="quarter" idx="10" hasCustomPrompt="1"/>
          </p:nvPr>
        </p:nvSpPr>
        <p:spPr>
          <a:xfrm>
            <a:off x="838200" y="3627140"/>
            <a:ext cx="10515600" cy="573088"/>
          </a:xfrm>
        </p:spPr>
        <p:txBody>
          <a:bodyPr anchor="ctr">
            <a:normAutofit/>
          </a:bodyPr>
          <a:lstStyle>
            <a:lvl1pPr marL="0" indent="0" algn="ctr">
              <a:buNone/>
              <a:defRPr sz="2200" b="1"/>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smtClean="0"/>
              <a:t>Click to edit date</a:t>
            </a:r>
            <a:endParaRPr lang="en-US" dirty="0"/>
          </a:p>
        </p:txBody>
      </p:sp>
      <p:grpSp>
        <p:nvGrpSpPr>
          <p:cNvPr id="12" name="Group 11"/>
          <p:cNvGrpSpPr/>
          <p:nvPr userDrawn="1"/>
        </p:nvGrpSpPr>
        <p:grpSpPr>
          <a:xfrm>
            <a:off x="-2" y="6470422"/>
            <a:ext cx="12188484" cy="387579"/>
            <a:chOff x="-2" y="6470422"/>
            <a:chExt cx="12188484" cy="387579"/>
          </a:xfrm>
        </p:grpSpPr>
        <p:sp>
          <p:nvSpPr>
            <p:cNvPr id="13" name="Rectangle 12"/>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9012" y="4562856"/>
            <a:ext cx="2093976" cy="1127735"/>
          </a:xfrm>
          <a:prstGeom prst="rect">
            <a:avLst/>
          </a:prstGeom>
        </p:spPr>
      </p:pic>
    </p:spTree>
    <p:extLst>
      <p:ext uri="{BB962C8B-B14F-4D97-AF65-F5344CB8AC3E}">
        <p14:creationId xmlns:p14="http://schemas.microsoft.com/office/powerpoint/2010/main" val="3194568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ption 3">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838200" y="967615"/>
            <a:ext cx="10515600" cy="1902191"/>
          </a:xfrm>
        </p:spPr>
        <p:txBody>
          <a:bodyPr anchor="b">
            <a:normAutofit/>
          </a:bodyPr>
          <a:lstStyle>
            <a:lvl1pPr algn="ctr">
              <a:defRPr sz="4400" b="1">
                <a:solidFill>
                  <a:schemeClr val="tx1"/>
                </a:solidFill>
                <a:latin typeface="+mn-lt"/>
              </a:defRPr>
            </a:lvl1pPr>
          </a:lstStyle>
          <a:p>
            <a:r>
              <a:rPr lang="en-US" dirty="0" smtClean="0"/>
              <a:t>Click to edit presentation title</a:t>
            </a:r>
            <a:endParaRPr lang="en-US" dirty="0"/>
          </a:p>
        </p:txBody>
      </p:sp>
      <p:sp>
        <p:nvSpPr>
          <p:cNvPr id="15" name="Subtitle 2"/>
          <p:cNvSpPr>
            <a:spLocks noGrp="1"/>
          </p:cNvSpPr>
          <p:nvPr>
            <p:ph type="subTitle" idx="1" hasCustomPrompt="1"/>
          </p:nvPr>
        </p:nvSpPr>
        <p:spPr>
          <a:xfrm>
            <a:off x="838200" y="2972448"/>
            <a:ext cx="10515600" cy="576664"/>
          </a:xfrm>
        </p:spPr>
        <p:txBody>
          <a:bodyPr>
            <a:normAutofit/>
          </a:bodyPr>
          <a:lstStyle>
            <a:lvl1pPr marL="0" indent="0" algn="ctr">
              <a:buNone/>
              <a:defRPr sz="3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presenter</a:t>
            </a:r>
            <a:endParaRPr lang="en-US" dirty="0"/>
          </a:p>
        </p:txBody>
      </p:sp>
      <p:sp>
        <p:nvSpPr>
          <p:cNvPr id="16" name="Text Placeholder 16"/>
          <p:cNvSpPr>
            <a:spLocks noGrp="1"/>
          </p:cNvSpPr>
          <p:nvPr>
            <p:ph type="body" sz="quarter" idx="10" hasCustomPrompt="1"/>
          </p:nvPr>
        </p:nvSpPr>
        <p:spPr>
          <a:xfrm>
            <a:off x="838200" y="3627140"/>
            <a:ext cx="10515600" cy="573088"/>
          </a:xfrm>
        </p:spPr>
        <p:txBody>
          <a:bodyPr anchor="ctr">
            <a:normAutofit/>
          </a:bodyPr>
          <a:lstStyle>
            <a:lvl1pPr marL="0" indent="0" algn="ctr">
              <a:buNone/>
              <a:defRPr sz="22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smtClean="0"/>
              <a:t>Click to edit date</a:t>
            </a:r>
            <a:endParaRPr lang="en-US" dirty="0"/>
          </a:p>
        </p:txBody>
      </p:sp>
      <p:grpSp>
        <p:nvGrpSpPr>
          <p:cNvPr id="21" name="Group 20"/>
          <p:cNvGrpSpPr/>
          <p:nvPr userDrawn="1"/>
        </p:nvGrpSpPr>
        <p:grpSpPr>
          <a:xfrm>
            <a:off x="-2" y="6470422"/>
            <a:ext cx="12188484" cy="387579"/>
            <a:chOff x="-2" y="6470422"/>
            <a:chExt cx="12188484" cy="387579"/>
          </a:xfrm>
        </p:grpSpPr>
        <p:sp>
          <p:nvSpPr>
            <p:cNvPr id="22" name="Rectangle 21"/>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7552" y="4809744"/>
            <a:ext cx="2596896" cy="1398588"/>
          </a:xfrm>
          <a:prstGeom prst="rect">
            <a:avLst/>
          </a:prstGeom>
        </p:spPr>
      </p:pic>
    </p:spTree>
    <p:extLst>
      <p:ext uri="{BB962C8B-B14F-4D97-AF65-F5344CB8AC3E}">
        <p14:creationId xmlns:p14="http://schemas.microsoft.com/office/powerpoint/2010/main" val="1728447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1"/>
                </a:solidFill>
              </a:defRPr>
            </a:lvl1pPr>
          </a:lstStyle>
          <a:p>
            <a:fld id="{0467B39D-87AC-4D39-8154-C6852A584385}" type="datetime1">
              <a:rPr lang="en-US" smtClean="0"/>
              <a:pPr/>
              <a:t>10/17/2019</a:t>
            </a:fld>
            <a:endParaRPr lang="en-US" dirty="0"/>
          </a:p>
        </p:txBody>
      </p:sp>
      <p:sp>
        <p:nvSpPr>
          <p:cNvPr id="4" name="Footer Placeholder 3"/>
          <p:cNvSpPr>
            <a:spLocks noGrp="1"/>
          </p:cNvSpPr>
          <p:nvPr>
            <p:ph type="ftr" sz="quarter" idx="11"/>
          </p:nvPr>
        </p:nvSpPr>
        <p:spPr/>
        <p:txBody>
          <a:bodyPr/>
          <a:lstStyle>
            <a:lvl1pPr>
              <a:defRPr>
                <a:solidFill>
                  <a:schemeClr val="tx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a:p>
        </p:txBody>
      </p:sp>
    </p:spTree>
    <p:extLst>
      <p:ext uri="{BB962C8B-B14F-4D97-AF65-F5344CB8AC3E}">
        <p14:creationId xmlns:p14="http://schemas.microsoft.com/office/powerpoint/2010/main" val="3429985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bout Us">
    <p:spTree>
      <p:nvGrpSpPr>
        <p:cNvPr id="1" name=""/>
        <p:cNvGrpSpPr/>
        <p:nvPr/>
      </p:nvGrpSpPr>
      <p:grpSpPr>
        <a:xfrm>
          <a:off x="0" y="0"/>
          <a:ext cx="0" cy="0"/>
          <a:chOff x="0" y="0"/>
          <a:chExt cx="0" cy="0"/>
        </a:xfrm>
      </p:grpSpPr>
      <p:sp>
        <p:nvSpPr>
          <p:cNvPr id="28" name="Title 5"/>
          <p:cNvSpPr txBox="1">
            <a:spLocks/>
          </p:cNvSpPr>
          <p:nvPr userDrawn="1"/>
        </p:nvSpPr>
        <p:spPr>
          <a:xfrm>
            <a:off x="838200" y="381636"/>
            <a:ext cx="10515600"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smtClean="0"/>
              <a:t>Kentucky Department for Public Health</a:t>
            </a:r>
            <a:endParaRPr lang="en-US" dirty="0"/>
          </a:p>
        </p:txBody>
      </p:sp>
      <p:sp>
        <p:nvSpPr>
          <p:cNvPr id="8" name="Rectangle 7"/>
          <p:cNvSpPr/>
          <p:nvPr userDrawn="1"/>
        </p:nvSpPr>
        <p:spPr>
          <a:xfrm>
            <a:off x="0" y="1938639"/>
            <a:ext cx="12192000" cy="43631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p:cNvSpPr txBox="1">
            <a:spLocks/>
          </p:cNvSpPr>
          <p:nvPr userDrawn="1"/>
        </p:nvSpPr>
        <p:spPr>
          <a:xfrm>
            <a:off x="838200" y="1168400"/>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smtClean="0">
                <a:latin typeface="Calibri Light" panose="020F0302020204030204" pitchFamily="34" charset="0"/>
              </a:rPr>
              <a:t>About Us</a:t>
            </a:r>
            <a:endParaRPr lang="en-US" sz="3400" b="0" dirty="0">
              <a:latin typeface="Calibri Light" panose="020F0302020204030204" pitchFamily="34" charset="0"/>
            </a:endParaRPr>
          </a:p>
        </p:txBody>
      </p:sp>
      <p:sp>
        <p:nvSpPr>
          <p:cNvPr id="11" name="TextBox 10"/>
          <p:cNvSpPr txBox="1"/>
          <p:nvPr userDrawn="1"/>
        </p:nvSpPr>
        <p:spPr>
          <a:xfrm>
            <a:off x="6172200" y="2135062"/>
            <a:ext cx="5019261" cy="3970318"/>
          </a:xfrm>
          <a:prstGeom prst="rect">
            <a:avLst/>
          </a:prstGeom>
          <a:noFill/>
        </p:spPr>
        <p:txBody>
          <a:bodyPr wrap="square" rtlCol="0">
            <a:spAutoFit/>
          </a:bodyPr>
          <a:lstStyle/>
          <a:p>
            <a:r>
              <a:rPr lang="en-US" sz="1800" dirty="0" smtClean="0">
                <a:latin typeface="Calibri Light" panose="020F0302020204030204" pitchFamily="34" charset="0"/>
              </a:rPr>
              <a:t>The Department for Public Health (DPH) is dedicated to improving health and</a:t>
            </a:r>
            <a:r>
              <a:rPr lang="en-US" sz="1800" baseline="0" dirty="0" smtClean="0">
                <a:latin typeface="Calibri Light" panose="020F0302020204030204" pitchFamily="34" charset="0"/>
              </a:rPr>
              <a:t> safety of Kentuckians through </a:t>
            </a:r>
            <a:r>
              <a:rPr lang="en-US" sz="1800" i="1" baseline="0" dirty="0" smtClean="0">
                <a:latin typeface="Calibri Light" panose="020F0302020204030204" pitchFamily="34" charset="0"/>
              </a:rPr>
              <a:t>prevention</a:t>
            </a:r>
            <a:r>
              <a:rPr lang="en-US" sz="1800" baseline="0" dirty="0" smtClean="0">
                <a:latin typeface="Calibri Light" panose="020F0302020204030204" pitchFamily="34" charset="0"/>
              </a:rPr>
              <a:t>, </a:t>
            </a:r>
            <a:r>
              <a:rPr lang="en-US" sz="1800" i="1" baseline="0" dirty="0" smtClean="0">
                <a:latin typeface="Calibri Light" panose="020F0302020204030204" pitchFamily="34" charset="0"/>
              </a:rPr>
              <a:t>promotion</a:t>
            </a:r>
            <a:r>
              <a:rPr lang="en-US" sz="1800" baseline="0" dirty="0" smtClean="0">
                <a:latin typeface="Calibri Light" panose="020F0302020204030204" pitchFamily="34" charset="0"/>
              </a:rPr>
              <a:t>, and </a:t>
            </a:r>
            <a:r>
              <a:rPr lang="en-US" sz="1800" i="1" baseline="0" dirty="0" smtClean="0">
                <a:latin typeface="Calibri Light" panose="020F0302020204030204" pitchFamily="34" charset="0"/>
              </a:rPr>
              <a:t>protection</a:t>
            </a:r>
            <a:r>
              <a:rPr lang="en-US" sz="1800" baseline="0" dirty="0" smtClean="0">
                <a:latin typeface="Calibri Light" panose="020F0302020204030204" pitchFamily="34" charset="0"/>
              </a:rPr>
              <a:t>.</a:t>
            </a:r>
          </a:p>
          <a:p>
            <a:endParaRPr lang="en-US" sz="1800" baseline="0" dirty="0" smtClean="0">
              <a:latin typeface="Calibri Light" panose="020F0302020204030204" pitchFamily="34" charset="0"/>
            </a:endParaRPr>
          </a:p>
          <a:p>
            <a:r>
              <a:rPr lang="en-US" sz="1800" baseline="0" dirty="0" smtClean="0">
                <a:latin typeface="Calibri Light" panose="020F0302020204030204" pitchFamily="34" charset="0"/>
              </a:rPr>
              <a:t>As a major component of the Cabinet for Health and Family Services, DPH provides guidance and support for health departments in all 120 counties.</a:t>
            </a:r>
          </a:p>
          <a:p>
            <a:endParaRPr lang="en-US" sz="1800" baseline="0" dirty="0" smtClean="0">
              <a:latin typeface="Calibri Light" panose="020F0302020204030204" pitchFamily="34" charset="0"/>
            </a:endParaRPr>
          </a:p>
          <a:p>
            <a:r>
              <a:rPr lang="en-US" sz="1800" baseline="0" dirty="0" smtClean="0">
                <a:latin typeface="Calibri Light" panose="020F0302020204030204" pitchFamily="34" charset="0"/>
              </a:rPr>
              <a:t>Serving as Kentucky’s dedicated public health resource, DPH is responsible for identifying and allocating resources to communities and public health institutions in an effort to prevent and protect against diseases, outbreaks, hazards statewide. </a:t>
            </a:r>
            <a:endParaRPr lang="en-US" sz="1800" dirty="0" smtClean="0">
              <a:latin typeface="Calibri Light" panose="020F0302020204030204" pitchFamily="34" charset="0"/>
            </a:endParaRP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8166" y="2924404"/>
            <a:ext cx="4833530" cy="2391634"/>
          </a:xfrm>
          <a:prstGeom prst="rect">
            <a:avLst/>
          </a:prstGeom>
        </p:spPr>
      </p:pic>
      <p:grpSp>
        <p:nvGrpSpPr>
          <p:cNvPr id="43" name="Group 42"/>
          <p:cNvGrpSpPr/>
          <p:nvPr userDrawn="1"/>
        </p:nvGrpSpPr>
        <p:grpSpPr>
          <a:xfrm>
            <a:off x="1758" y="1880473"/>
            <a:ext cx="12188484" cy="74025"/>
            <a:chOff x="-2" y="6470422"/>
            <a:chExt cx="12188484" cy="387579"/>
          </a:xfrm>
        </p:grpSpPr>
        <p:sp>
          <p:nvSpPr>
            <p:cNvPr id="44" name="Rectangle 43"/>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45" name="Rectangle 44"/>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46" name="Rectangle 45"/>
            <p:cNvSpPr/>
            <p:nvPr userDrawn="1"/>
          </p:nvSpPr>
          <p:spPr>
            <a:xfrm>
              <a:off x="4061460" y="6470422"/>
              <a:ext cx="4069080" cy="3875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grpSp>
      <p:grpSp>
        <p:nvGrpSpPr>
          <p:cNvPr id="47" name="Group 46"/>
          <p:cNvGrpSpPr/>
          <p:nvPr userDrawn="1"/>
        </p:nvGrpSpPr>
        <p:grpSpPr>
          <a:xfrm>
            <a:off x="3516" y="6301804"/>
            <a:ext cx="12188484" cy="74025"/>
            <a:chOff x="-2" y="6470422"/>
            <a:chExt cx="12188484" cy="387579"/>
          </a:xfrm>
        </p:grpSpPr>
        <p:sp>
          <p:nvSpPr>
            <p:cNvPr id="48" name="Rectangle 47"/>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49" name="Rectangle 48"/>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50" name="Rectangle 49"/>
            <p:cNvSpPr/>
            <p:nvPr userDrawn="1"/>
          </p:nvSpPr>
          <p:spPr>
            <a:xfrm>
              <a:off x="4061460" y="6470422"/>
              <a:ext cx="4069080" cy="3875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grpSp>
    </p:spTree>
    <p:extLst>
      <p:ext uri="{BB962C8B-B14F-4D97-AF65-F5344CB8AC3E}">
        <p14:creationId xmlns:p14="http://schemas.microsoft.com/office/powerpoint/2010/main" val="1936016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ission &amp; Vision">
    <p:spTree>
      <p:nvGrpSpPr>
        <p:cNvPr id="1" name=""/>
        <p:cNvGrpSpPr/>
        <p:nvPr/>
      </p:nvGrpSpPr>
      <p:grpSpPr>
        <a:xfrm>
          <a:off x="0" y="0"/>
          <a:ext cx="0" cy="0"/>
          <a:chOff x="0" y="0"/>
          <a:chExt cx="0" cy="0"/>
        </a:xfrm>
      </p:grpSpPr>
      <p:sp>
        <p:nvSpPr>
          <p:cNvPr id="28" name="Title 5"/>
          <p:cNvSpPr txBox="1">
            <a:spLocks/>
          </p:cNvSpPr>
          <p:nvPr userDrawn="1"/>
        </p:nvSpPr>
        <p:spPr>
          <a:xfrm>
            <a:off x="838200" y="381636"/>
            <a:ext cx="10515600"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smtClean="0"/>
              <a:t>Kentucky Department for Public Health</a:t>
            </a:r>
            <a:endParaRPr lang="en-US" dirty="0"/>
          </a:p>
        </p:txBody>
      </p:sp>
      <p:sp>
        <p:nvSpPr>
          <p:cNvPr id="8" name="Rectangle 7"/>
          <p:cNvSpPr/>
          <p:nvPr userDrawn="1"/>
        </p:nvSpPr>
        <p:spPr>
          <a:xfrm>
            <a:off x="0" y="1938639"/>
            <a:ext cx="12192000" cy="204959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p:cNvSpPr txBox="1">
            <a:spLocks/>
          </p:cNvSpPr>
          <p:nvPr userDrawn="1"/>
        </p:nvSpPr>
        <p:spPr>
          <a:xfrm>
            <a:off x="838200" y="1168400"/>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smtClean="0">
                <a:latin typeface="Calibri Light" panose="020F0302020204030204" pitchFamily="34" charset="0"/>
              </a:rPr>
              <a:t>Mission and Vision in Action</a:t>
            </a:r>
            <a:endParaRPr lang="en-US" sz="3400" b="0" dirty="0">
              <a:latin typeface="Calibri Light" panose="020F0302020204030204" pitchFamily="34" charset="0"/>
            </a:endParaRPr>
          </a:p>
        </p:txBody>
      </p:sp>
      <p:sp>
        <p:nvSpPr>
          <p:cNvPr id="11" name="TextBox 10"/>
          <p:cNvSpPr txBox="1"/>
          <p:nvPr userDrawn="1"/>
        </p:nvSpPr>
        <p:spPr>
          <a:xfrm>
            <a:off x="6205591" y="2331486"/>
            <a:ext cx="4900773" cy="1015663"/>
          </a:xfrm>
          <a:prstGeom prst="rect">
            <a:avLst/>
          </a:prstGeom>
          <a:noFill/>
        </p:spPr>
        <p:txBody>
          <a:bodyPr wrap="square" rtlCol="0">
            <a:spAutoFit/>
          </a:bodyPr>
          <a:lstStyle/>
          <a:p>
            <a:r>
              <a:rPr lang="en-US" sz="2000" dirty="0" smtClean="0">
                <a:latin typeface="Calibri Light" panose="020F0302020204030204" pitchFamily="34" charset="0"/>
              </a:rPr>
              <a:t>Our mission is to improve the health and safety of people in Kentucky through prevention, promotion and protection.</a:t>
            </a:r>
          </a:p>
        </p:txBody>
      </p:sp>
      <p:sp>
        <p:nvSpPr>
          <p:cNvPr id="12" name="Rectangle 11"/>
          <p:cNvSpPr/>
          <p:nvPr userDrawn="1"/>
        </p:nvSpPr>
        <p:spPr>
          <a:xfrm>
            <a:off x="838200" y="2300708"/>
            <a:ext cx="5141359" cy="1077218"/>
          </a:xfrm>
          <a:prstGeom prst="rect">
            <a:avLst/>
          </a:prstGeom>
        </p:spPr>
        <p:txBody>
          <a:bodyPr wrap="square">
            <a:spAutoFit/>
          </a:bodyPr>
          <a:lstStyle/>
          <a:p>
            <a:pPr algn="r"/>
            <a:r>
              <a:rPr lang="en-US" sz="3200" b="1" dirty="0"/>
              <a:t>Healthier People, </a:t>
            </a:r>
            <a:r>
              <a:rPr lang="en-US" sz="3200" b="1" dirty="0" smtClean="0"/>
              <a:t/>
            </a:r>
            <a:br>
              <a:rPr lang="en-US" sz="3200" b="1" dirty="0" smtClean="0"/>
            </a:br>
            <a:r>
              <a:rPr lang="en-US" sz="3200" b="1" dirty="0" smtClean="0"/>
              <a:t>Healthier Communities.</a:t>
            </a:r>
            <a:endParaRPr lang="en-US" sz="3200" b="1" dirty="0"/>
          </a:p>
        </p:txBody>
      </p:sp>
      <p:sp>
        <p:nvSpPr>
          <p:cNvPr id="14" name="Pentagon 13"/>
          <p:cNvSpPr/>
          <p:nvPr userDrawn="1"/>
        </p:nvSpPr>
        <p:spPr>
          <a:xfrm>
            <a:off x="7118195" y="3691136"/>
            <a:ext cx="2678644" cy="578875"/>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 name="Pentagon 14"/>
          <p:cNvSpPr/>
          <p:nvPr userDrawn="1"/>
        </p:nvSpPr>
        <p:spPr>
          <a:xfrm>
            <a:off x="4756678" y="3691136"/>
            <a:ext cx="2678644" cy="578875"/>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 name="Pentagon 15"/>
          <p:cNvSpPr/>
          <p:nvPr userDrawn="1"/>
        </p:nvSpPr>
        <p:spPr>
          <a:xfrm>
            <a:off x="2374613" y="3691136"/>
            <a:ext cx="2678644" cy="578875"/>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 name="TextBox 16"/>
          <p:cNvSpPr txBox="1"/>
          <p:nvPr userDrawn="1"/>
        </p:nvSpPr>
        <p:spPr>
          <a:xfrm>
            <a:off x="3081428" y="3795907"/>
            <a:ext cx="1265014" cy="369332"/>
          </a:xfrm>
          <a:prstGeom prst="rect">
            <a:avLst/>
          </a:prstGeom>
          <a:noFill/>
        </p:spPr>
        <p:txBody>
          <a:bodyPr wrap="square" rtlCol="0">
            <a:spAutoFit/>
          </a:bodyPr>
          <a:lstStyle/>
          <a:p>
            <a:pPr algn="ctr"/>
            <a:r>
              <a:rPr lang="en-US" b="1" dirty="0" smtClean="0">
                <a:solidFill>
                  <a:schemeClr val="bg1"/>
                </a:solidFill>
              </a:rPr>
              <a:t>Prevention</a:t>
            </a:r>
            <a:endParaRPr lang="en-US" b="1" dirty="0">
              <a:solidFill>
                <a:schemeClr val="bg1"/>
              </a:solidFill>
            </a:endParaRPr>
          </a:p>
        </p:txBody>
      </p:sp>
      <p:sp>
        <p:nvSpPr>
          <p:cNvPr id="18" name="TextBox 17"/>
          <p:cNvSpPr txBox="1"/>
          <p:nvPr userDrawn="1"/>
        </p:nvSpPr>
        <p:spPr>
          <a:xfrm>
            <a:off x="5488470" y="3795907"/>
            <a:ext cx="1215060" cy="369332"/>
          </a:xfrm>
          <a:prstGeom prst="rect">
            <a:avLst/>
          </a:prstGeom>
          <a:noFill/>
        </p:spPr>
        <p:txBody>
          <a:bodyPr wrap="square" rtlCol="0">
            <a:spAutoFit/>
          </a:bodyPr>
          <a:lstStyle/>
          <a:p>
            <a:pPr algn="ctr"/>
            <a:r>
              <a:rPr lang="en-US" b="1" dirty="0" smtClean="0">
                <a:solidFill>
                  <a:schemeClr val="bg1"/>
                </a:solidFill>
              </a:rPr>
              <a:t>Protection</a:t>
            </a:r>
            <a:endParaRPr lang="en-US" b="1" dirty="0">
              <a:solidFill>
                <a:schemeClr val="bg1"/>
              </a:solidFill>
            </a:endParaRPr>
          </a:p>
        </p:txBody>
      </p:sp>
      <p:sp>
        <p:nvSpPr>
          <p:cNvPr id="19" name="TextBox 18"/>
          <p:cNvSpPr txBox="1"/>
          <p:nvPr userDrawn="1"/>
        </p:nvSpPr>
        <p:spPr>
          <a:xfrm>
            <a:off x="7838963" y="3795907"/>
            <a:ext cx="1237108" cy="369332"/>
          </a:xfrm>
          <a:prstGeom prst="rect">
            <a:avLst/>
          </a:prstGeom>
          <a:noFill/>
        </p:spPr>
        <p:txBody>
          <a:bodyPr wrap="square" rtlCol="0">
            <a:spAutoFit/>
          </a:bodyPr>
          <a:lstStyle/>
          <a:p>
            <a:pPr algn="ctr"/>
            <a:r>
              <a:rPr lang="en-US" b="1" dirty="0" smtClean="0">
                <a:solidFill>
                  <a:schemeClr val="bg1"/>
                </a:solidFill>
              </a:rPr>
              <a:t>Promotion</a:t>
            </a:r>
            <a:endParaRPr lang="en-US" b="1" dirty="0">
              <a:solidFill>
                <a:schemeClr val="bg1"/>
              </a:solidFill>
            </a:endParaRPr>
          </a:p>
        </p:txBody>
      </p:sp>
      <p:cxnSp>
        <p:nvCxnSpPr>
          <p:cNvPr id="20" name="Straight Connector 19"/>
          <p:cNvCxnSpPr/>
          <p:nvPr userDrawn="1"/>
        </p:nvCxnSpPr>
        <p:spPr>
          <a:xfrm>
            <a:off x="3713935" y="4251846"/>
            <a:ext cx="0" cy="365760"/>
          </a:xfrm>
          <a:prstGeom prst="line">
            <a:avLst/>
          </a:prstGeom>
          <a:ln w="38100">
            <a:solidFill>
              <a:schemeClr val="tx2"/>
            </a:solidFill>
            <a:round/>
            <a:tailEnd type="ova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6096000" y="4251846"/>
            <a:ext cx="0" cy="365760"/>
          </a:xfrm>
          <a:prstGeom prst="line">
            <a:avLst/>
          </a:prstGeom>
          <a:ln w="38100">
            <a:solidFill>
              <a:schemeClr val="accent1"/>
            </a:solidFill>
            <a:round/>
            <a:tailEnd type="ova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8457517" y="4251846"/>
            <a:ext cx="0" cy="365760"/>
          </a:xfrm>
          <a:prstGeom prst="line">
            <a:avLst/>
          </a:prstGeom>
          <a:ln w="38100">
            <a:solidFill>
              <a:schemeClr val="accent2"/>
            </a:solidFill>
            <a:round/>
            <a:tailEnd type="ova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5126562" y="4893707"/>
            <a:ext cx="1970554" cy="1588127"/>
          </a:xfrm>
          <a:prstGeom prst="rect">
            <a:avLst/>
          </a:prstGeom>
          <a:noFill/>
        </p:spPr>
        <p:txBody>
          <a:bodyPr wrap="square" rtlCol="0">
            <a:spAutoFit/>
          </a:bodyPr>
          <a:lstStyle/>
          <a:p>
            <a:pPr algn="ctr">
              <a:lnSpc>
                <a:spcPct val="80000"/>
              </a:lnSpc>
              <a:spcAft>
                <a:spcPts val="1200"/>
              </a:spcAft>
            </a:pPr>
            <a:r>
              <a:rPr lang="en-US" sz="1400" dirty="0" smtClean="0"/>
              <a:t>Environmental Inspections</a:t>
            </a:r>
          </a:p>
          <a:p>
            <a:pPr algn="ctr">
              <a:lnSpc>
                <a:spcPct val="80000"/>
              </a:lnSpc>
              <a:spcAft>
                <a:spcPts val="1200"/>
              </a:spcAft>
            </a:pPr>
            <a:r>
              <a:rPr lang="en-US" sz="1400" dirty="0" smtClean="0"/>
              <a:t>Public Health &amp; Disaster Preparedness</a:t>
            </a:r>
          </a:p>
          <a:p>
            <a:pPr algn="ctr">
              <a:lnSpc>
                <a:spcPct val="80000"/>
              </a:lnSpc>
              <a:spcAft>
                <a:spcPts val="1200"/>
              </a:spcAft>
            </a:pPr>
            <a:r>
              <a:rPr lang="en-US" sz="1400" dirty="0" smtClean="0"/>
              <a:t>Disease Surveillance</a:t>
            </a:r>
          </a:p>
          <a:p>
            <a:pPr algn="ctr">
              <a:lnSpc>
                <a:spcPct val="80000"/>
              </a:lnSpc>
              <a:spcAft>
                <a:spcPts val="1200"/>
              </a:spcAft>
            </a:pPr>
            <a:r>
              <a:rPr lang="en-US" sz="1400" dirty="0" smtClean="0"/>
              <a:t>Mobile Harm Reduction</a:t>
            </a:r>
            <a:endParaRPr lang="en-US" sz="1400" dirty="0"/>
          </a:p>
        </p:txBody>
      </p:sp>
      <p:sp>
        <p:nvSpPr>
          <p:cNvPr id="24" name="TextBox 23"/>
          <p:cNvSpPr txBox="1"/>
          <p:nvPr userDrawn="1"/>
        </p:nvSpPr>
        <p:spPr>
          <a:xfrm>
            <a:off x="2728658" y="4891065"/>
            <a:ext cx="1970554" cy="1243417"/>
          </a:xfrm>
          <a:prstGeom prst="rect">
            <a:avLst/>
          </a:prstGeom>
          <a:noFill/>
        </p:spPr>
        <p:txBody>
          <a:bodyPr wrap="square" rtlCol="0">
            <a:spAutoFit/>
          </a:bodyPr>
          <a:lstStyle/>
          <a:p>
            <a:pPr algn="ctr">
              <a:lnSpc>
                <a:spcPct val="80000"/>
              </a:lnSpc>
              <a:spcAft>
                <a:spcPts val="1200"/>
              </a:spcAft>
            </a:pPr>
            <a:r>
              <a:rPr lang="en-US" sz="1400" dirty="0" smtClean="0"/>
              <a:t>HANDS</a:t>
            </a:r>
          </a:p>
          <a:p>
            <a:pPr algn="ctr">
              <a:lnSpc>
                <a:spcPct val="80000"/>
              </a:lnSpc>
              <a:spcAft>
                <a:spcPts val="1200"/>
              </a:spcAft>
            </a:pPr>
            <a:r>
              <a:rPr lang="en-US" sz="1400" dirty="0" smtClean="0"/>
              <a:t>First Steps</a:t>
            </a:r>
          </a:p>
          <a:p>
            <a:pPr algn="ctr">
              <a:lnSpc>
                <a:spcPct val="80000"/>
              </a:lnSpc>
              <a:spcAft>
                <a:spcPts val="1200"/>
              </a:spcAft>
            </a:pPr>
            <a:r>
              <a:rPr lang="en-US" sz="1400" dirty="0" smtClean="0"/>
              <a:t>Immunizations</a:t>
            </a:r>
          </a:p>
          <a:p>
            <a:pPr algn="ctr">
              <a:lnSpc>
                <a:spcPct val="80000"/>
              </a:lnSpc>
              <a:spcAft>
                <a:spcPts val="1200"/>
              </a:spcAft>
            </a:pPr>
            <a:r>
              <a:rPr lang="en-US" sz="1400" dirty="0" smtClean="0"/>
              <a:t>Newborn Screening</a:t>
            </a:r>
            <a:endParaRPr lang="en-US" sz="1400" dirty="0"/>
          </a:p>
        </p:txBody>
      </p:sp>
      <p:sp>
        <p:nvSpPr>
          <p:cNvPr id="25" name="TextBox 24"/>
          <p:cNvSpPr txBox="1"/>
          <p:nvPr userDrawn="1"/>
        </p:nvSpPr>
        <p:spPr>
          <a:xfrm>
            <a:off x="7472240" y="4891065"/>
            <a:ext cx="1970554" cy="1243417"/>
          </a:xfrm>
          <a:prstGeom prst="rect">
            <a:avLst/>
          </a:prstGeom>
          <a:noFill/>
        </p:spPr>
        <p:txBody>
          <a:bodyPr wrap="square" rtlCol="0">
            <a:spAutoFit/>
          </a:bodyPr>
          <a:lstStyle/>
          <a:p>
            <a:pPr algn="ctr">
              <a:lnSpc>
                <a:spcPct val="80000"/>
              </a:lnSpc>
              <a:spcAft>
                <a:spcPts val="1200"/>
              </a:spcAft>
            </a:pPr>
            <a:r>
              <a:rPr lang="en-US" sz="1400" dirty="0" smtClean="0"/>
              <a:t>WIC</a:t>
            </a:r>
          </a:p>
          <a:p>
            <a:pPr algn="ctr">
              <a:lnSpc>
                <a:spcPct val="80000"/>
              </a:lnSpc>
              <a:spcAft>
                <a:spcPts val="1200"/>
              </a:spcAft>
            </a:pPr>
            <a:r>
              <a:rPr lang="en-US" sz="1400" dirty="0" smtClean="0"/>
              <a:t>Smoking Cessation</a:t>
            </a:r>
          </a:p>
          <a:p>
            <a:pPr algn="ctr">
              <a:lnSpc>
                <a:spcPct val="80000"/>
              </a:lnSpc>
              <a:spcAft>
                <a:spcPts val="1200"/>
              </a:spcAft>
            </a:pPr>
            <a:r>
              <a:rPr lang="en-US" sz="1400" dirty="0" smtClean="0"/>
              <a:t>Diabetes Prevention</a:t>
            </a:r>
          </a:p>
          <a:p>
            <a:pPr algn="ctr">
              <a:lnSpc>
                <a:spcPct val="80000"/>
              </a:lnSpc>
              <a:spcAft>
                <a:spcPts val="1200"/>
              </a:spcAft>
            </a:pPr>
            <a:r>
              <a:rPr lang="en-US" sz="1400" dirty="0" smtClean="0"/>
              <a:t>Prescription Assistance</a:t>
            </a:r>
            <a:endParaRPr lang="en-US" sz="1400"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a:p>
        </p:txBody>
      </p:sp>
    </p:spTree>
    <p:extLst>
      <p:ext uri="{BB962C8B-B14F-4D97-AF65-F5344CB8AC3E}">
        <p14:creationId xmlns:p14="http://schemas.microsoft.com/office/powerpoint/2010/main" val="1474348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RSA Map">
    <p:spTree>
      <p:nvGrpSpPr>
        <p:cNvPr id="1" name=""/>
        <p:cNvGrpSpPr/>
        <p:nvPr/>
      </p:nvGrpSpPr>
      <p:grpSpPr>
        <a:xfrm>
          <a:off x="0" y="0"/>
          <a:ext cx="0" cy="0"/>
          <a:chOff x="0" y="0"/>
          <a:chExt cx="0" cy="0"/>
        </a:xfrm>
      </p:grpSpPr>
      <p:sp>
        <p:nvSpPr>
          <p:cNvPr id="28" name="Title 5"/>
          <p:cNvSpPr txBox="1">
            <a:spLocks/>
          </p:cNvSpPr>
          <p:nvPr userDrawn="1"/>
        </p:nvSpPr>
        <p:spPr>
          <a:xfrm>
            <a:off x="838200" y="381636"/>
            <a:ext cx="10515600"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smtClean="0"/>
              <a:t>Kentucky Department for Public Health</a:t>
            </a:r>
            <a:endParaRPr lang="en-US" dirty="0"/>
          </a:p>
        </p:txBody>
      </p:sp>
      <p:sp>
        <p:nvSpPr>
          <p:cNvPr id="8" name="Rectangle 7"/>
          <p:cNvSpPr/>
          <p:nvPr userDrawn="1"/>
        </p:nvSpPr>
        <p:spPr>
          <a:xfrm>
            <a:off x="0" y="1938639"/>
            <a:ext cx="12192000" cy="241264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p:cNvSpPr txBox="1">
            <a:spLocks/>
          </p:cNvSpPr>
          <p:nvPr userDrawn="1"/>
        </p:nvSpPr>
        <p:spPr>
          <a:xfrm>
            <a:off x="838200" y="1168400"/>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smtClean="0">
                <a:latin typeface="Calibri Light" panose="020F0302020204030204" pitchFamily="34" charset="0"/>
              </a:rPr>
              <a:t>Response to the Opioid Crisis</a:t>
            </a:r>
            <a:endParaRPr lang="en-US" sz="3400" b="0" dirty="0">
              <a:latin typeface="Calibri Light" panose="020F0302020204030204" pitchFamily="34" charset="0"/>
            </a:endParaRPr>
          </a:p>
        </p:txBody>
      </p:sp>
      <p:sp>
        <p:nvSpPr>
          <p:cNvPr id="14" name="Pentagon 13"/>
          <p:cNvSpPr/>
          <p:nvPr userDrawn="1"/>
        </p:nvSpPr>
        <p:spPr>
          <a:xfrm>
            <a:off x="8287050" y="3490913"/>
            <a:ext cx="2819314" cy="578875"/>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 name="Pentagon 14"/>
          <p:cNvSpPr/>
          <p:nvPr userDrawn="1"/>
        </p:nvSpPr>
        <p:spPr>
          <a:xfrm>
            <a:off x="8287050" y="2839317"/>
            <a:ext cx="2819314" cy="578875"/>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 name="Pentagon 15"/>
          <p:cNvSpPr/>
          <p:nvPr userDrawn="1"/>
        </p:nvSpPr>
        <p:spPr>
          <a:xfrm>
            <a:off x="8287050" y="2191675"/>
            <a:ext cx="2819314" cy="578875"/>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 name="TextBox 16"/>
          <p:cNvSpPr txBox="1"/>
          <p:nvPr userDrawn="1"/>
        </p:nvSpPr>
        <p:spPr>
          <a:xfrm>
            <a:off x="8287050" y="2305057"/>
            <a:ext cx="2045134" cy="369332"/>
          </a:xfrm>
          <a:prstGeom prst="rect">
            <a:avLst/>
          </a:prstGeom>
          <a:noFill/>
        </p:spPr>
        <p:txBody>
          <a:bodyPr wrap="square" rtlCol="0">
            <a:spAutoFit/>
          </a:bodyPr>
          <a:lstStyle/>
          <a:p>
            <a:pPr algn="l"/>
            <a:r>
              <a:rPr lang="en-US" b="1" dirty="0" smtClean="0">
                <a:solidFill>
                  <a:schemeClr val="bg1"/>
                </a:solidFill>
              </a:rPr>
              <a:t>Syringe Exchange</a:t>
            </a:r>
            <a:endParaRPr lang="en-US" b="1" dirty="0">
              <a:solidFill>
                <a:schemeClr val="bg1"/>
              </a:solidFill>
            </a:endParaRPr>
          </a:p>
        </p:txBody>
      </p:sp>
      <p:sp>
        <p:nvSpPr>
          <p:cNvPr id="18" name="TextBox 17"/>
          <p:cNvSpPr txBox="1"/>
          <p:nvPr userDrawn="1"/>
        </p:nvSpPr>
        <p:spPr>
          <a:xfrm>
            <a:off x="8287050" y="2954596"/>
            <a:ext cx="3045346" cy="369332"/>
          </a:xfrm>
          <a:prstGeom prst="rect">
            <a:avLst/>
          </a:prstGeom>
          <a:noFill/>
        </p:spPr>
        <p:txBody>
          <a:bodyPr wrap="square" rtlCol="0">
            <a:spAutoFit/>
          </a:bodyPr>
          <a:lstStyle/>
          <a:p>
            <a:pPr algn="l"/>
            <a:r>
              <a:rPr lang="en-US" b="1" dirty="0" smtClean="0">
                <a:solidFill>
                  <a:schemeClr val="bg1"/>
                </a:solidFill>
              </a:rPr>
              <a:t>www.FindHelpNowKY.org</a:t>
            </a:r>
            <a:endParaRPr lang="en-US" b="1" dirty="0">
              <a:solidFill>
                <a:schemeClr val="bg1"/>
              </a:solidFill>
            </a:endParaRPr>
          </a:p>
        </p:txBody>
      </p:sp>
      <p:sp>
        <p:nvSpPr>
          <p:cNvPr id="19" name="TextBox 18"/>
          <p:cNvSpPr txBox="1"/>
          <p:nvPr userDrawn="1"/>
        </p:nvSpPr>
        <p:spPr>
          <a:xfrm>
            <a:off x="8287049" y="3606724"/>
            <a:ext cx="2538605" cy="369332"/>
          </a:xfrm>
          <a:prstGeom prst="rect">
            <a:avLst/>
          </a:prstGeom>
          <a:noFill/>
        </p:spPr>
        <p:txBody>
          <a:bodyPr wrap="square" rtlCol="0">
            <a:spAutoFit/>
          </a:bodyPr>
          <a:lstStyle/>
          <a:p>
            <a:pPr algn="l"/>
            <a:r>
              <a:rPr lang="en-US" b="1" dirty="0" smtClean="0">
                <a:solidFill>
                  <a:schemeClr val="bg1"/>
                </a:solidFill>
              </a:rPr>
              <a:t>Naloxone Distribution</a:t>
            </a:r>
            <a:endParaRPr lang="en-US" b="1" dirty="0">
              <a:solidFill>
                <a:schemeClr val="bg1"/>
              </a:solidFill>
            </a:endParaRP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a:p>
        </p:txBody>
      </p:sp>
      <p:sp>
        <p:nvSpPr>
          <p:cNvPr id="26" name="Picture Placeholder 2"/>
          <p:cNvSpPr>
            <a:spLocks noGrp="1"/>
          </p:cNvSpPr>
          <p:nvPr>
            <p:ph type="pic" idx="1" hasCustomPrompt="1"/>
          </p:nvPr>
        </p:nvSpPr>
        <p:spPr>
          <a:xfrm>
            <a:off x="495575" y="2191675"/>
            <a:ext cx="7510764" cy="4377946"/>
          </a:xfr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Insert Updated Map</a:t>
            </a:r>
            <a:endParaRPr lang="en-US" dirty="0"/>
          </a:p>
        </p:txBody>
      </p:sp>
    </p:spTree>
    <p:extLst>
      <p:ext uri="{BB962C8B-B14F-4D97-AF65-F5344CB8AC3E}">
        <p14:creationId xmlns:p14="http://schemas.microsoft.com/office/powerpoint/2010/main" val="3388583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H System1">
    <p:spTree>
      <p:nvGrpSpPr>
        <p:cNvPr id="1" name=""/>
        <p:cNvGrpSpPr/>
        <p:nvPr/>
      </p:nvGrpSpPr>
      <p:grpSpPr>
        <a:xfrm>
          <a:off x="0" y="0"/>
          <a:ext cx="0" cy="0"/>
          <a:chOff x="0" y="0"/>
          <a:chExt cx="0" cy="0"/>
        </a:xfrm>
      </p:grpSpPr>
      <p:sp>
        <p:nvSpPr>
          <p:cNvPr id="25" name="Title 5"/>
          <p:cNvSpPr txBox="1">
            <a:spLocks/>
          </p:cNvSpPr>
          <p:nvPr userDrawn="1"/>
        </p:nvSpPr>
        <p:spPr>
          <a:xfrm>
            <a:off x="675702" y="365124"/>
            <a:ext cx="10840597"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smtClean="0"/>
              <a:t>Public Health System in Kentucky</a:t>
            </a: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a:p>
        </p:txBody>
      </p:sp>
      <p:sp>
        <p:nvSpPr>
          <p:cNvPr id="9" name="Oval 8"/>
          <p:cNvSpPr/>
          <p:nvPr userDrawn="1"/>
        </p:nvSpPr>
        <p:spPr>
          <a:xfrm>
            <a:off x="1638300" y="2370553"/>
            <a:ext cx="1844675" cy="1844675"/>
          </a:xfrm>
          <a:prstGeom prst="ellipse">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userDrawn="1"/>
        </p:nvSpPr>
        <p:spPr>
          <a:xfrm>
            <a:off x="1734740" y="2466993"/>
            <a:ext cx="1651794" cy="1651794"/>
          </a:xfrm>
          <a:prstGeom prst="ellipse">
            <a:avLst/>
          </a:prstGeom>
          <a:solidFill>
            <a:schemeClr val="tx2"/>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2078775" y="2785059"/>
            <a:ext cx="963725" cy="1015663"/>
          </a:xfrm>
          <a:prstGeom prst="rect">
            <a:avLst/>
          </a:prstGeom>
        </p:spPr>
        <p:txBody>
          <a:bodyPr wrap="none">
            <a:spAutoFit/>
          </a:bodyPr>
          <a:lstStyle/>
          <a:p>
            <a:r>
              <a:rPr lang="en-US" sz="6000" b="1" dirty="0" smtClean="0">
                <a:solidFill>
                  <a:schemeClr val="bg1"/>
                </a:solidFill>
              </a:rPr>
              <a:t>61</a:t>
            </a:r>
            <a:endParaRPr lang="en-US" sz="6000" b="1" dirty="0">
              <a:solidFill>
                <a:schemeClr val="bg1"/>
              </a:solidFill>
            </a:endParaRPr>
          </a:p>
        </p:txBody>
      </p:sp>
      <p:cxnSp>
        <p:nvCxnSpPr>
          <p:cNvPr id="12" name="Straight Connector 11"/>
          <p:cNvCxnSpPr/>
          <p:nvPr userDrawn="1"/>
        </p:nvCxnSpPr>
        <p:spPr>
          <a:xfrm>
            <a:off x="2560637" y="4215228"/>
            <a:ext cx="0" cy="457200"/>
          </a:xfrm>
          <a:prstGeom prst="line">
            <a:avLst/>
          </a:prstGeom>
          <a:ln w="38100">
            <a:solidFill>
              <a:schemeClr val="tx2"/>
            </a:solidFill>
            <a:round/>
            <a:tailEnd type="ova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1074737" y="4963942"/>
            <a:ext cx="2989263" cy="1200329"/>
          </a:xfrm>
          <a:prstGeom prst="rect">
            <a:avLst/>
          </a:prstGeom>
          <a:noFill/>
        </p:spPr>
        <p:txBody>
          <a:bodyPr wrap="square" rtlCol="0">
            <a:spAutoFit/>
          </a:bodyPr>
          <a:lstStyle/>
          <a:p>
            <a:pPr algn="ctr"/>
            <a:r>
              <a:rPr lang="en-US" dirty="0" smtClean="0"/>
              <a:t>Partners with 61 local health departments to provide core services in all 120 counties</a:t>
            </a:r>
          </a:p>
          <a:p>
            <a:endParaRPr lang="en-US" dirty="0"/>
          </a:p>
        </p:txBody>
      </p:sp>
      <p:sp>
        <p:nvSpPr>
          <p:cNvPr id="14" name="Oval 13"/>
          <p:cNvSpPr/>
          <p:nvPr userDrawn="1"/>
        </p:nvSpPr>
        <p:spPr>
          <a:xfrm>
            <a:off x="5173662" y="2370553"/>
            <a:ext cx="1844675" cy="1844675"/>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userDrawn="1"/>
        </p:nvSpPr>
        <p:spPr>
          <a:xfrm>
            <a:off x="5270102" y="2466993"/>
            <a:ext cx="1651794" cy="1651794"/>
          </a:xfrm>
          <a:prstGeom prst="ellipse">
            <a:avLst/>
          </a:prstGeom>
          <a:solidFill>
            <a:schemeClr val="accent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5489102" y="2860949"/>
            <a:ext cx="1213794" cy="935000"/>
          </a:xfrm>
          <a:prstGeom prst="rect">
            <a:avLst/>
          </a:prstGeom>
        </p:spPr>
        <p:txBody>
          <a:bodyPr wrap="none">
            <a:spAutoFit/>
          </a:bodyPr>
          <a:lstStyle/>
          <a:p>
            <a:pPr algn="ctr">
              <a:lnSpc>
                <a:spcPct val="60000"/>
              </a:lnSpc>
            </a:pPr>
            <a:r>
              <a:rPr lang="en-US" sz="6000" b="1" dirty="0" smtClean="0">
                <a:solidFill>
                  <a:schemeClr val="bg1"/>
                </a:solidFill>
              </a:rPr>
              <a:t>4</a:t>
            </a:r>
            <a:br>
              <a:rPr lang="en-US" sz="6000" b="1" dirty="0" smtClean="0">
                <a:solidFill>
                  <a:schemeClr val="bg1"/>
                </a:solidFill>
              </a:rPr>
            </a:br>
            <a:r>
              <a:rPr lang="en-US" sz="2800" b="1" dirty="0" smtClean="0">
                <a:solidFill>
                  <a:schemeClr val="bg1"/>
                </a:solidFill>
              </a:rPr>
              <a:t>million</a:t>
            </a:r>
            <a:endParaRPr lang="en-US" sz="2800" b="1" dirty="0">
              <a:solidFill>
                <a:schemeClr val="bg1"/>
              </a:solidFill>
            </a:endParaRPr>
          </a:p>
        </p:txBody>
      </p:sp>
      <p:cxnSp>
        <p:nvCxnSpPr>
          <p:cNvPr id="17" name="Straight Connector 16"/>
          <p:cNvCxnSpPr/>
          <p:nvPr userDrawn="1"/>
        </p:nvCxnSpPr>
        <p:spPr>
          <a:xfrm>
            <a:off x="6095999" y="4215228"/>
            <a:ext cx="0" cy="457200"/>
          </a:xfrm>
          <a:prstGeom prst="line">
            <a:avLst/>
          </a:prstGeom>
          <a:ln w="38100">
            <a:solidFill>
              <a:schemeClr val="accent1"/>
            </a:solidFill>
            <a:round/>
            <a:tailEnd type="ova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4610099" y="4963942"/>
            <a:ext cx="2989263" cy="1200329"/>
          </a:xfrm>
          <a:prstGeom prst="rect">
            <a:avLst/>
          </a:prstGeom>
          <a:noFill/>
        </p:spPr>
        <p:txBody>
          <a:bodyPr wrap="square" rtlCol="0">
            <a:spAutoFit/>
          </a:bodyPr>
          <a:lstStyle/>
          <a:p>
            <a:pPr algn="ctr"/>
            <a:r>
              <a:rPr lang="en-US" dirty="0" smtClean="0"/>
              <a:t>Delivers more than 4 million</a:t>
            </a:r>
            <a:r>
              <a:rPr lang="en-US" baseline="0" dirty="0" smtClean="0"/>
              <a:t> </a:t>
            </a:r>
            <a:r>
              <a:rPr lang="en-US" dirty="0" smtClean="0"/>
              <a:t>services to over 400,000 Kentuckians annually</a:t>
            </a:r>
          </a:p>
          <a:p>
            <a:endParaRPr lang="en-US" dirty="0"/>
          </a:p>
        </p:txBody>
      </p:sp>
      <p:sp>
        <p:nvSpPr>
          <p:cNvPr id="19" name="Oval 18"/>
          <p:cNvSpPr/>
          <p:nvPr userDrawn="1"/>
        </p:nvSpPr>
        <p:spPr>
          <a:xfrm>
            <a:off x="8917213" y="2370553"/>
            <a:ext cx="1844675" cy="1844675"/>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userDrawn="1"/>
        </p:nvSpPr>
        <p:spPr>
          <a:xfrm>
            <a:off x="9013653" y="2466993"/>
            <a:ext cx="1651794" cy="1651794"/>
          </a:xfrm>
          <a:prstGeom prst="ellipse">
            <a:avLst/>
          </a:prstGeom>
          <a:solidFill>
            <a:schemeClr val="accent2"/>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9192578" y="2785058"/>
            <a:ext cx="1293944" cy="1015663"/>
          </a:xfrm>
          <a:prstGeom prst="rect">
            <a:avLst/>
          </a:prstGeom>
        </p:spPr>
        <p:txBody>
          <a:bodyPr wrap="none">
            <a:spAutoFit/>
          </a:bodyPr>
          <a:lstStyle/>
          <a:p>
            <a:r>
              <a:rPr lang="en-US" sz="6000" b="1" dirty="0" smtClean="0">
                <a:solidFill>
                  <a:schemeClr val="bg1"/>
                </a:solidFill>
              </a:rPr>
              <a:t>1/3</a:t>
            </a:r>
            <a:endParaRPr lang="en-US" sz="6000" b="1" dirty="0">
              <a:solidFill>
                <a:schemeClr val="bg1"/>
              </a:solidFill>
            </a:endParaRPr>
          </a:p>
        </p:txBody>
      </p:sp>
      <p:cxnSp>
        <p:nvCxnSpPr>
          <p:cNvPr id="22" name="Straight Connector 21"/>
          <p:cNvCxnSpPr/>
          <p:nvPr userDrawn="1"/>
        </p:nvCxnSpPr>
        <p:spPr>
          <a:xfrm>
            <a:off x="9839550" y="4215228"/>
            <a:ext cx="0" cy="457200"/>
          </a:xfrm>
          <a:prstGeom prst="line">
            <a:avLst/>
          </a:prstGeom>
          <a:ln w="38100">
            <a:solidFill>
              <a:schemeClr val="accent2"/>
            </a:solidFill>
            <a:round/>
            <a:tailEnd type="ova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8353650" y="4963942"/>
            <a:ext cx="2989263" cy="923330"/>
          </a:xfrm>
          <a:prstGeom prst="rect">
            <a:avLst/>
          </a:prstGeom>
          <a:noFill/>
        </p:spPr>
        <p:txBody>
          <a:bodyPr wrap="square" rtlCol="0">
            <a:spAutoFit/>
          </a:bodyPr>
          <a:lstStyle/>
          <a:p>
            <a:pPr algn="ctr"/>
            <a:r>
              <a:rPr lang="en-US" dirty="0" smtClean="0"/>
              <a:t>Regulates an estimated third of Kentucky’s economy</a:t>
            </a:r>
          </a:p>
          <a:p>
            <a:endParaRPr lang="en-US" dirty="0"/>
          </a:p>
        </p:txBody>
      </p:sp>
      <p:sp>
        <p:nvSpPr>
          <p:cNvPr id="24" name="Title 5"/>
          <p:cNvSpPr txBox="1">
            <a:spLocks/>
          </p:cNvSpPr>
          <p:nvPr userDrawn="1"/>
        </p:nvSpPr>
        <p:spPr>
          <a:xfrm>
            <a:off x="0" y="1182468"/>
            <a:ext cx="12192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smtClean="0">
                <a:latin typeface="Calibri Light" panose="020F0302020204030204" pitchFamily="34" charset="0"/>
              </a:rPr>
              <a:t>Overview of the Largest Healthcare System in Kentucky</a:t>
            </a:r>
            <a:endParaRPr lang="en-US" sz="3400" b="0" dirty="0">
              <a:latin typeface="Calibri Light" panose="020F0302020204030204" pitchFamily="34" charset="0"/>
            </a:endParaRPr>
          </a:p>
        </p:txBody>
      </p:sp>
    </p:spTree>
    <p:extLst>
      <p:ext uri="{BB962C8B-B14F-4D97-AF65-F5344CB8AC3E}">
        <p14:creationId xmlns:p14="http://schemas.microsoft.com/office/powerpoint/2010/main" val="290207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H System2">
    <p:spTree>
      <p:nvGrpSpPr>
        <p:cNvPr id="1" name=""/>
        <p:cNvGrpSpPr/>
        <p:nvPr/>
      </p:nvGrpSpPr>
      <p:grpSpPr>
        <a:xfrm>
          <a:off x="0" y="0"/>
          <a:ext cx="0" cy="0"/>
          <a:chOff x="0" y="0"/>
          <a:chExt cx="0" cy="0"/>
        </a:xfrm>
      </p:grpSpPr>
      <p:sp>
        <p:nvSpPr>
          <p:cNvPr id="25" name="Title 5"/>
          <p:cNvSpPr txBox="1">
            <a:spLocks/>
          </p:cNvSpPr>
          <p:nvPr userDrawn="1"/>
        </p:nvSpPr>
        <p:spPr>
          <a:xfrm>
            <a:off x="675702" y="365124"/>
            <a:ext cx="10840597"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smtClean="0"/>
              <a:t>Public Health System in Kentucky</a:t>
            </a: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a:p>
        </p:txBody>
      </p:sp>
      <p:sp>
        <p:nvSpPr>
          <p:cNvPr id="24" name="Title 5"/>
          <p:cNvSpPr txBox="1">
            <a:spLocks/>
          </p:cNvSpPr>
          <p:nvPr userDrawn="1"/>
        </p:nvSpPr>
        <p:spPr>
          <a:xfrm>
            <a:off x="0" y="1182468"/>
            <a:ext cx="12192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smtClean="0">
                <a:latin typeface="Calibri Light" panose="020F0302020204030204" pitchFamily="34" charset="0"/>
              </a:rPr>
              <a:t>Statewide Reach</a:t>
            </a:r>
            <a:endParaRPr lang="en-US" sz="3400" b="0" dirty="0">
              <a:latin typeface="Calibri Light" panose="020F0302020204030204" pitchFamily="34" charset="0"/>
            </a:endParaRPr>
          </a:p>
        </p:txBody>
      </p:sp>
      <p:sp>
        <p:nvSpPr>
          <p:cNvPr id="26" name="Picture Placeholder 2"/>
          <p:cNvSpPr>
            <a:spLocks noGrp="1"/>
          </p:cNvSpPr>
          <p:nvPr>
            <p:ph type="pic" idx="1" hasCustomPrompt="1"/>
          </p:nvPr>
        </p:nvSpPr>
        <p:spPr>
          <a:xfrm>
            <a:off x="1758" y="1954498"/>
            <a:ext cx="12188484" cy="4903502"/>
          </a:xfr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Insert Updated Map</a:t>
            </a:r>
            <a:endParaRPr lang="en-US" dirty="0"/>
          </a:p>
        </p:txBody>
      </p:sp>
      <p:grpSp>
        <p:nvGrpSpPr>
          <p:cNvPr id="27" name="Group 26"/>
          <p:cNvGrpSpPr/>
          <p:nvPr userDrawn="1"/>
        </p:nvGrpSpPr>
        <p:grpSpPr>
          <a:xfrm>
            <a:off x="1758" y="1880473"/>
            <a:ext cx="12188484" cy="74025"/>
            <a:chOff x="-2" y="6470422"/>
            <a:chExt cx="12188484" cy="387579"/>
          </a:xfrm>
        </p:grpSpPr>
        <p:sp>
          <p:nvSpPr>
            <p:cNvPr id="28" name="Rectangle 27"/>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29" name="Rectangle 28"/>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30" name="Rectangle 29"/>
            <p:cNvSpPr/>
            <p:nvPr userDrawn="1"/>
          </p:nvSpPr>
          <p:spPr>
            <a:xfrm>
              <a:off x="4061460" y="6470422"/>
              <a:ext cx="4069080" cy="3875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grpSp>
    </p:spTree>
    <p:extLst>
      <p:ext uri="{BB962C8B-B14F-4D97-AF65-F5344CB8AC3E}">
        <p14:creationId xmlns:p14="http://schemas.microsoft.com/office/powerpoint/2010/main" val="1492411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rogram Char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467B39D-87AC-4D39-8154-C6852A584385}" type="datetime1">
              <a:rPr lang="en-US" smtClean="0"/>
              <a:pPr/>
              <a:t>10/17/2019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BB8925F-B6BB-49B0-9469-5285B9C99CB3}" type="slidenum">
              <a:rPr lang="en-US" smtClean="0"/>
              <a:pPr/>
              <a:t>‹#›</a:t>
            </a:fld>
            <a:endParaRPr lang="en-US"/>
          </a:p>
        </p:txBody>
      </p:sp>
      <p:sp>
        <p:nvSpPr>
          <p:cNvPr id="10" name="Rectangle 9"/>
          <p:cNvSpPr/>
          <p:nvPr userDrawn="1"/>
        </p:nvSpPr>
        <p:spPr>
          <a:xfrm>
            <a:off x="-9331" y="0"/>
            <a:ext cx="4069080" cy="686942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5"/>
          <p:cNvSpPr txBox="1">
            <a:spLocks/>
          </p:cNvSpPr>
          <p:nvPr userDrawn="1"/>
        </p:nvSpPr>
        <p:spPr>
          <a:xfrm>
            <a:off x="470796" y="2488568"/>
            <a:ext cx="3162759" cy="8721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smtClean="0">
                <a:solidFill>
                  <a:schemeClr val="bg1"/>
                </a:solidFill>
                <a:latin typeface="Calibri Light" panose="020F0302020204030204" pitchFamily="34" charset="0"/>
              </a:rPr>
              <a:t>Organizational Chart</a:t>
            </a:r>
            <a:endParaRPr lang="en-US" sz="3400" b="0" dirty="0">
              <a:solidFill>
                <a:schemeClr val="bg1"/>
              </a:solidFill>
              <a:latin typeface="Calibri Light" panose="020F0302020204030204" pitchFamily="34" charset="0"/>
            </a:endParaRPr>
          </a:p>
        </p:txBody>
      </p:sp>
      <p:graphicFrame>
        <p:nvGraphicFramePr>
          <p:cNvPr id="13" name="Diagram 12"/>
          <p:cNvGraphicFramePr/>
          <p:nvPr userDrawn="1">
            <p:extLst>
              <p:ext uri="{D42A27DB-BD31-4B8C-83A1-F6EECF244321}">
                <p14:modId xmlns:p14="http://schemas.microsoft.com/office/powerpoint/2010/main" val="3370687765"/>
              </p:ext>
            </p:extLst>
          </p:nvPr>
        </p:nvGraphicFramePr>
        <p:xfrm>
          <a:off x="3633555" y="592076"/>
          <a:ext cx="6325455" cy="5673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9" name="Rectangle 28"/>
          <p:cNvSpPr/>
          <p:nvPr userDrawn="1"/>
        </p:nvSpPr>
        <p:spPr>
          <a:xfrm>
            <a:off x="9450320" y="523957"/>
            <a:ext cx="2483372" cy="6067815"/>
          </a:xfrm>
          <a:prstGeom prst="rect">
            <a:avLst/>
          </a:prstGeom>
        </p:spPr>
        <p:txBody>
          <a:bodyPr wrap="none">
            <a:spAutoFit/>
          </a:bodyPr>
          <a:lstStyle/>
          <a:p>
            <a:pPr lvl="0" algn="l" defTabSz="889000">
              <a:lnSpc>
                <a:spcPct val="80000"/>
              </a:lnSpc>
              <a:spcBef>
                <a:spcPct val="0"/>
              </a:spcBef>
              <a:spcAft>
                <a:spcPct val="35000"/>
              </a:spcAft>
            </a:pPr>
            <a:r>
              <a:rPr lang="en-US" sz="1100" kern="1200" dirty="0" smtClean="0">
                <a:solidFill>
                  <a:schemeClr val="tx2"/>
                </a:solidFill>
              </a:rPr>
              <a:t>Health Equity</a:t>
            </a:r>
          </a:p>
          <a:p>
            <a:pPr lvl="0" algn="l" defTabSz="889000">
              <a:lnSpc>
                <a:spcPct val="80000"/>
              </a:lnSpc>
              <a:spcBef>
                <a:spcPct val="0"/>
              </a:spcBef>
              <a:spcAft>
                <a:spcPct val="35000"/>
              </a:spcAft>
            </a:pPr>
            <a:r>
              <a:rPr lang="en-US" sz="1100" kern="1200" dirty="0" smtClean="0">
                <a:solidFill>
                  <a:schemeClr val="accent1"/>
                </a:solidFill>
              </a:rPr>
              <a:t>Nutrition Services </a:t>
            </a:r>
          </a:p>
          <a:p>
            <a:pPr lvl="0" algn="l" defTabSz="889000">
              <a:lnSpc>
                <a:spcPct val="80000"/>
              </a:lnSpc>
              <a:spcBef>
                <a:spcPct val="0"/>
              </a:spcBef>
              <a:spcAft>
                <a:spcPct val="35000"/>
              </a:spcAft>
            </a:pPr>
            <a:r>
              <a:rPr lang="en-US" sz="1100" kern="1200" dirty="0" smtClean="0">
                <a:solidFill>
                  <a:schemeClr val="accent1"/>
                </a:solidFill>
              </a:rPr>
              <a:t>Child and Family Health Improvement</a:t>
            </a:r>
          </a:p>
          <a:p>
            <a:pPr lvl="0" algn="l" defTabSz="889000">
              <a:lnSpc>
                <a:spcPct val="80000"/>
              </a:lnSpc>
              <a:spcBef>
                <a:spcPct val="0"/>
              </a:spcBef>
              <a:spcAft>
                <a:spcPct val="35000"/>
              </a:spcAft>
            </a:pPr>
            <a:r>
              <a:rPr lang="en-US" sz="1100" kern="1200" dirty="0" smtClean="0">
                <a:solidFill>
                  <a:schemeClr val="accent1"/>
                </a:solidFill>
              </a:rPr>
              <a:t>Early Childhood Development</a:t>
            </a:r>
          </a:p>
          <a:p>
            <a:pPr lvl="0" algn="l" defTabSz="889000">
              <a:lnSpc>
                <a:spcPct val="80000"/>
              </a:lnSpc>
              <a:spcBef>
                <a:spcPct val="0"/>
              </a:spcBef>
              <a:spcAft>
                <a:spcPct val="35000"/>
              </a:spcAft>
            </a:pPr>
            <a:r>
              <a:rPr lang="en-US" sz="1100" kern="1200" baseline="0" dirty="0" smtClean="0">
                <a:solidFill>
                  <a:schemeClr val="accent6"/>
                </a:solidFill>
              </a:rPr>
              <a:t>Adolescent Health Initiatives</a:t>
            </a:r>
          </a:p>
          <a:p>
            <a:pPr lvl="0" algn="l" defTabSz="889000">
              <a:lnSpc>
                <a:spcPct val="80000"/>
              </a:lnSpc>
              <a:spcBef>
                <a:spcPct val="0"/>
              </a:spcBef>
              <a:spcAft>
                <a:spcPct val="35000"/>
              </a:spcAft>
            </a:pPr>
            <a:r>
              <a:rPr lang="en-US" sz="1100" kern="1200" baseline="0" dirty="0" smtClean="0">
                <a:solidFill>
                  <a:schemeClr val="accent6"/>
                </a:solidFill>
              </a:rPr>
              <a:t>Breast and Cervical Cancer Screening</a:t>
            </a:r>
          </a:p>
          <a:p>
            <a:pPr lvl="0" algn="l" defTabSz="889000">
              <a:lnSpc>
                <a:spcPct val="80000"/>
              </a:lnSpc>
              <a:spcBef>
                <a:spcPct val="0"/>
              </a:spcBef>
              <a:spcAft>
                <a:spcPct val="35000"/>
              </a:spcAft>
            </a:pPr>
            <a:r>
              <a:rPr lang="en-US" sz="1100" kern="1200" baseline="0" dirty="0" smtClean="0">
                <a:solidFill>
                  <a:schemeClr val="accent6"/>
                </a:solidFill>
              </a:rPr>
              <a:t>Family Planning</a:t>
            </a:r>
          </a:p>
          <a:p>
            <a:pPr lvl="0" algn="l" defTabSz="889000">
              <a:lnSpc>
                <a:spcPct val="80000"/>
              </a:lnSpc>
              <a:spcBef>
                <a:spcPct val="0"/>
              </a:spcBef>
              <a:spcAft>
                <a:spcPct val="35000"/>
              </a:spcAft>
            </a:pPr>
            <a:r>
              <a:rPr lang="en-US" sz="1100" kern="1200" baseline="0" dirty="0" smtClean="0">
                <a:solidFill>
                  <a:schemeClr val="accent6"/>
                </a:solidFill>
              </a:rPr>
              <a:t>Preconception Health </a:t>
            </a:r>
          </a:p>
          <a:p>
            <a:pPr lvl="0" algn="l" defTabSz="889000">
              <a:lnSpc>
                <a:spcPct val="80000"/>
              </a:lnSpc>
              <a:spcBef>
                <a:spcPct val="0"/>
              </a:spcBef>
              <a:spcAft>
                <a:spcPct val="35000"/>
              </a:spcAft>
            </a:pPr>
            <a:r>
              <a:rPr lang="en-US" sz="1100" kern="1200" baseline="0" dirty="0" smtClean="0">
                <a:solidFill>
                  <a:schemeClr val="accent6"/>
                </a:solidFill>
              </a:rPr>
              <a:t>Ovarian Cancer Awareness</a:t>
            </a:r>
          </a:p>
          <a:p>
            <a:pPr lvl="0" algn="l" defTabSz="889000">
              <a:lnSpc>
                <a:spcPct val="80000"/>
              </a:lnSpc>
              <a:spcBef>
                <a:spcPct val="0"/>
              </a:spcBef>
              <a:spcAft>
                <a:spcPct val="35000"/>
              </a:spcAft>
            </a:pPr>
            <a:r>
              <a:rPr lang="en-US" sz="1100" kern="1200" baseline="0" dirty="0" smtClean="0">
                <a:solidFill>
                  <a:schemeClr val="accent2"/>
                </a:solidFill>
              </a:rPr>
              <a:t>Chronic Disease Prevention</a:t>
            </a:r>
          </a:p>
          <a:p>
            <a:pPr lvl="0" algn="l" defTabSz="889000">
              <a:lnSpc>
                <a:spcPct val="80000"/>
              </a:lnSpc>
              <a:spcBef>
                <a:spcPct val="0"/>
              </a:spcBef>
              <a:spcAft>
                <a:spcPct val="35000"/>
              </a:spcAft>
            </a:pPr>
            <a:r>
              <a:rPr lang="en-US" sz="1100" kern="1200" baseline="0" dirty="0" smtClean="0">
                <a:solidFill>
                  <a:schemeClr val="accent2"/>
                </a:solidFill>
              </a:rPr>
              <a:t>Health Care Access</a:t>
            </a:r>
          </a:p>
          <a:p>
            <a:pPr marL="0" marR="0" lvl="0" indent="0" algn="l" defTabSz="889000" rtl="0" eaLnBrk="1" fontAlgn="auto" latinLnBrk="0" hangingPunct="1">
              <a:lnSpc>
                <a:spcPct val="80000"/>
              </a:lnSpc>
              <a:spcBef>
                <a:spcPct val="0"/>
              </a:spcBef>
              <a:spcAft>
                <a:spcPct val="35000"/>
              </a:spcAft>
              <a:buClrTx/>
              <a:buSzTx/>
              <a:buFontTx/>
              <a:buNone/>
              <a:tabLst/>
              <a:defRPr/>
            </a:pPr>
            <a:r>
              <a:rPr lang="en-US" sz="1100" kern="1200" dirty="0" smtClean="0">
                <a:solidFill>
                  <a:schemeClr val="accent2"/>
                </a:solidFill>
              </a:rPr>
              <a:t>Health</a:t>
            </a:r>
            <a:r>
              <a:rPr lang="en-US" sz="1100" kern="1200" baseline="0" dirty="0" smtClean="0">
                <a:solidFill>
                  <a:schemeClr val="accent2"/>
                </a:solidFill>
              </a:rPr>
              <a:t> Promotion</a:t>
            </a:r>
          </a:p>
          <a:p>
            <a:pPr lvl="0" algn="l" defTabSz="889000">
              <a:lnSpc>
                <a:spcPct val="80000"/>
              </a:lnSpc>
              <a:spcBef>
                <a:spcPct val="0"/>
              </a:spcBef>
              <a:spcAft>
                <a:spcPct val="35000"/>
              </a:spcAft>
            </a:pPr>
            <a:r>
              <a:rPr lang="en-US" sz="1100" kern="1200" baseline="0" dirty="0" smtClean="0">
                <a:solidFill>
                  <a:schemeClr val="accent3"/>
                </a:solidFill>
              </a:rPr>
              <a:t>HIV/AIDS</a:t>
            </a:r>
          </a:p>
          <a:p>
            <a:pPr lvl="0" algn="l" defTabSz="889000">
              <a:lnSpc>
                <a:spcPct val="80000"/>
              </a:lnSpc>
              <a:spcBef>
                <a:spcPct val="0"/>
              </a:spcBef>
              <a:spcAft>
                <a:spcPct val="35000"/>
              </a:spcAft>
            </a:pPr>
            <a:r>
              <a:rPr lang="en-US" sz="1100" kern="1200" baseline="0" dirty="0" smtClean="0">
                <a:solidFill>
                  <a:schemeClr val="accent3"/>
                </a:solidFill>
              </a:rPr>
              <a:t>Infectious Disease</a:t>
            </a:r>
          </a:p>
          <a:p>
            <a:pPr lvl="0" algn="l" defTabSz="889000">
              <a:lnSpc>
                <a:spcPct val="80000"/>
              </a:lnSpc>
              <a:spcBef>
                <a:spcPct val="0"/>
              </a:spcBef>
              <a:spcAft>
                <a:spcPct val="35000"/>
              </a:spcAft>
            </a:pPr>
            <a:r>
              <a:rPr lang="en-US" sz="1100" kern="1200" baseline="0" dirty="0" smtClean="0">
                <a:solidFill>
                  <a:schemeClr val="accent3"/>
                </a:solidFill>
              </a:rPr>
              <a:t>Vital Statistics</a:t>
            </a:r>
          </a:p>
          <a:p>
            <a:pPr lvl="0" algn="l" defTabSz="889000">
              <a:lnSpc>
                <a:spcPct val="80000"/>
              </a:lnSpc>
              <a:spcBef>
                <a:spcPct val="0"/>
              </a:spcBef>
              <a:spcAft>
                <a:spcPct val="35000"/>
              </a:spcAft>
            </a:pPr>
            <a:r>
              <a:rPr lang="en-US" sz="1100" kern="1200" baseline="0" dirty="0" smtClean="0">
                <a:solidFill>
                  <a:schemeClr val="accent3"/>
                </a:solidFill>
              </a:rPr>
              <a:t>Immunizations</a:t>
            </a:r>
          </a:p>
          <a:p>
            <a:pPr lvl="0" algn="l" defTabSz="889000">
              <a:lnSpc>
                <a:spcPct val="80000"/>
              </a:lnSpc>
              <a:spcBef>
                <a:spcPct val="0"/>
              </a:spcBef>
              <a:spcAft>
                <a:spcPct val="35000"/>
              </a:spcAft>
            </a:pPr>
            <a:r>
              <a:rPr lang="en-US" sz="1100" kern="1200" baseline="0" dirty="0" smtClean="0">
                <a:solidFill>
                  <a:schemeClr val="accent4"/>
                </a:solidFill>
              </a:rPr>
              <a:t>Milk Safety</a:t>
            </a:r>
          </a:p>
          <a:p>
            <a:pPr lvl="0" algn="l" defTabSz="889000">
              <a:lnSpc>
                <a:spcPct val="80000"/>
              </a:lnSpc>
              <a:spcBef>
                <a:spcPct val="0"/>
              </a:spcBef>
              <a:spcAft>
                <a:spcPct val="35000"/>
              </a:spcAft>
            </a:pPr>
            <a:r>
              <a:rPr lang="en-US" sz="1100" kern="1200" baseline="0" dirty="0" smtClean="0">
                <a:solidFill>
                  <a:schemeClr val="accent4"/>
                </a:solidFill>
              </a:rPr>
              <a:t>Food Safety</a:t>
            </a:r>
          </a:p>
          <a:p>
            <a:pPr lvl="0" algn="l" defTabSz="889000">
              <a:lnSpc>
                <a:spcPct val="80000"/>
              </a:lnSpc>
              <a:spcBef>
                <a:spcPct val="0"/>
              </a:spcBef>
              <a:spcAft>
                <a:spcPct val="35000"/>
              </a:spcAft>
            </a:pPr>
            <a:r>
              <a:rPr lang="en-US" sz="1100" kern="1200" baseline="0" dirty="0" smtClean="0">
                <a:solidFill>
                  <a:schemeClr val="accent4"/>
                </a:solidFill>
              </a:rPr>
              <a:t>Environmental Management</a:t>
            </a:r>
          </a:p>
          <a:p>
            <a:pPr lvl="0" algn="l" defTabSz="889000">
              <a:lnSpc>
                <a:spcPct val="80000"/>
              </a:lnSpc>
              <a:spcBef>
                <a:spcPct val="0"/>
              </a:spcBef>
              <a:spcAft>
                <a:spcPct val="35000"/>
              </a:spcAft>
            </a:pPr>
            <a:r>
              <a:rPr lang="en-US" sz="1100" kern="1200" baseline="0" dirty="0" smtClean="0">
                <a:solidFill>
                  <a:schemeClr val="accent4"/>
                </a:solidFill>
              </a:rPr>
              <a:t>Radiation Health</a:t>
            </a:r>
          </a:p>
          <a:p>
            <a:pPr lvl="0" algn="l" defTabSz="889000">
              <a:lnSpc>
                <a:spcPct val="80000"/>
              </a:lnSpc>
              <a:spcBef>
                <a:spcPct val="0"/>
              </a:spcBef>
              <a:spcAft>
                <a:spcPct val="35000"/>
              </a:spcAft>
            </a:pPr>
            <a:r>
              <a:rPr lang="en-US" sz="1100" kern="1200" baseline="0" dirty="0" smtClean="0">
                <a:solidFill>
                  <a:schemeClr val="accent4"/>
                </a:solidFill>
              </a:rPr>
              <a:t>Public Safety</a:t>
            </a:r>
          </a:p>
          <a:p>
            <a:pPr lvl="0" algn="l" defTabSz="889000">
              <a:lnSpc>
                <a:spcPct val="80000"/>
              </a:lnSpc>
              <a:spcBef>
                <a:spcPct val="0"/>
              </a:spcBef>
              <a:spcAft>
                <a:spcPct val="35000"/>
              </a:spcAft>
            </a:pPr>
            <a:r>
              <a:rPr lang="en-US" sz="1100" kern="1200" baseline="0" dirty="0" smtClean="0">
                <a:solidFill>
                  <a:schemeClr val="accent4"/>
                </a:solidFill>
              </a:rPr>
              <a:t>Public Health Preparedness</a:t>
            </a:r>
          </a:p>
          <a:p>
            <a:pPr lvl="0" algn="l" defTabSz="889000">
              <a:lnSpc>
                <a:spcPct val="80000"/>
              </a:lnSpc>
              <a:spcBef>
                <a:spcPct val="0"/>
              </a:spcBef>
              <a:spcAft>
                <a:spcPct val="35000"/>
              </a:spcAft>
            </a:pPr>
            <a:r>
              <a:rPr lang="en-US" sz="1100" kern="1200" baseline="0" dirty="0" smtClean="0">
                <a:solidFill>
                  <a:schemeClr val="accent1"/>
                </a:solidFill>
              </a:rPr>
              <a:t>Microbiology</a:t>
            </a:r>
          </a:p>
          <a:p>
            <a:pPr lvl="0" algn="l" defTabSz="889000">
              <a:lnSpc>
                <a:spcPct val="80000"/>
              </a:lnSpc>
              <a:spcBef>
                <a:spcPct val="0"/>
              </a:spcBef>
              <a:spcAft>
                <a:spcPct val="35000"/>
              </a:spcAft>
            </a:pPr>
            <a:r>
              <a:rPr lang="en-US" sz="1100" kern="1200" baseline="0" dirty="0" smtClean="0">
                <a:solidFill>
                  <a:schemeClr val="accent1"/>
                </a:solidFill>
              </a:rPr>
              <a:t>Molecular and Clinical Chemistry</a:t>
            </a:r>
          </a:p>
          <a:p>
            <a:pPr lvl="0" algn="l" defTabSz="889000">
              <a:lnSpc>
                <a:spcPct val="80000"/>
              </a:lnSpc>
              <a:spcBef>
                <a:spcPct val="0"/>
              </a:spcBef>
              <a:spcAft>
                <a:spcPct val="35000"/>
              </a:spcAft>
            </a:pPr>
            <a:r>
              <a:rPr lang="en-US" sz="1100" kern="1200" baseline="0" dirty="0" smtClean="0">
                <a:solidFill>
                  <a:schemeClr val="accent1"/>
                </a:solidFill>
              </a:rPr>
              <a:t>Global Preparedness and Environmental</a:t>
            </a:r>
          </a:p>
          <a:p>
            <a:pPr lvl="0" algn="l" defTabSz="889000">
              <a:lnSpc>
                <a:spcPct val="80000"/>
              </a:lnSpc>
              <a:spcBef>
                <a:spcPct val="0"/>
              </a:spcBef>
              <a:spcAft>
                <a:spcPct val="35000"/>
              </a:spcAft>
            </a:pPr>
            <a:r>
              <a:rPr lang="en-US" sz="1100" kern="1200" baseline="0" dirty="0" smtClean="0">
                <a:solidFill>
                  <a:schemeClr val="accent1"/>
                </a:solidFill>
              </a:rPr>
              <a:t>Business Operations</a:t>
            </a:r>
          </a:p>
          <a:p>
            <a:pPr lvl="0" algn="l" defTabSz="889000">
              <a:lnSpc>
                <a:spcPct val="80000"/>
              </a:lnSpc>
              <a:spcBef>
                <a:spcPct val="0"/>
              </a:spcBef>
              <a:spcAft>
                <a:spcPct val="35000"/>
              </a:spcAft>
            </a:pPr>
            <a:r>
              <a:rPr lang="en-US" sz="1100" kern="1200" baseline="0" dirty="0" smtClean="0">
                <a:solidFill>
                  <a:schemeClr val="accent2"/>
                </a:solidFill>
              </a:rPr>
              <a:t>Contracts and Payment</a:t>
            </a:r>
          </a:p>
          <a:p>
            <a:pPr lvl="0" algn="l" defTabSz="889000">
              <a:lnSpc>
                <a:spcPct val="80000"/>
              </a:lnSpc>
              <a:spcBef>
                <a:spcPct val="0"/>
              </a:spcBef>
              <a:spcAft>
                <a:spcPct val="35000"/>
              </a:spcAft>
            </a:pPr>
            <a:r>
              <a:rPr lang="en-US" sz="1100" kern="1200" baseline="0" dirty="0" smtClean="0">
                <a:solidFill>
                  <a:schemeClr val="accent2"/>
                </a:solidFill>
              </a:rPr>
              <a:t>Local Health Operations</a:t>
            </a:r>
          </a:p>
          <a:p>
            <a:pPr lvl="0" algn="l" defTabSz="889000">
              <a:lnSpc>
                <a:spcPct val="80000"/>
              </a:lnSpc>
              <a:spcBef>
                <a:spcPct val="0"/>
              </a:spcBef>
              <a:spcAft>
                <a:spcPct val="35000"/>
              </a:spcAft>
            </a:pPr>
            <a:r>
              <a:rPr lang="en-US" sz="1100" kern="1200" baseline="0" dirty="0" smtClean="0">
                <a:solidFill>
                  <a:schemeClr val="accent2"/>
                </a:solidFill>
              </a:rPr>
              <a:t>Budget</a:t>
            </a:r>
          </a:p>
          <a:p>
            <a:pPr lvl="0" algn="l" defTabSz="889000">
              <a:lnSpc>
                <a:spcPct val="80000"/>
              </a:lnSpc>
              <a:spcBef>
                <a:spcPct val="0"/>
              </a:spcBef>
              <a:spcAft>
                <a:spcPct val="35000"/>
              </a:spcAft>
            </a:pPr>
            <a:r>
              <a:rPr lang="en-US" sz="1100" kern="1200" baseline="0" dirty="0" smtClean="0">
                <a:solidFill>
                  <a:schemeClr val="accent2"/>
                </a:solidFill>
              </a:rPr>
              <a:t>Local Health Personnel</a:t>
            </a:r>
          </a:p>
          <a:p>
            <a:pPr lvl="0" algn="l" defTabSz="889000">
              <a:lnSpc>
                <a:spcPct val="80000"/>
              </a:lnSpc>
              <a:spcBef>
                <a:spcPct val="0"/>
              </a:spcBef>
              <a:spcAft>
                <a:spcPct val="35000"/>
              </a:spcAft>
            </a:pPr>
            <a:r>
              <a:rPr lang="en-US" sz="1100" kern="1200" baseline="0" dirty="0" smtClean="0">
                <a:solidFill>
                  <a:schemeClr val="accent2"/>
                </a:solidFill>
              </a:rPr>
              <a:t>Education and Workforce Development</a:t>
            </a:r>
          </a:p>
        </p:txBody>
      </p:sp>
      <p:sp>
        <p:nvSpPr>
          <p:cNvPr id="31" name="Title 5"/>
          <p:cNvSpPr txBox="1">
            <a:spLocks/>
          </p:cNvSpPr>
          <p:nvPr userDrawn="1"/>
        </p:nvSpPr>
        <p:spPr>
          <a:xfrm>
            <a:off x="5909" y="1026254"/>
            <a:ext cx="4038600" cy="8721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4400" b="1" dirty="0" smtClean="0">
                <a:solidFill>
                  <a:schemeClr val="bg1"/>
                </a:solidFill>
                <a:latin typeface="+mj-lt"/>
              </a:rPr>
              <a:t>Kentucky</a:t>
            </a:r>
            <a:br>
              <a:rPr lang="en-US" sz="4400" b="1" dirty="0" smtClean="0">
                <a:solidFill>
                  <a:schemeClr val="bg1"/>
                </a:solidFill>
                <a:latin typeface="+mj-lt"/>
              </a:rPr>
            </a:br>
            <a:r>
              <a:rPr lang="en-US" sz="4400" b="1" dirty="0" smtClean="0">
                <a:solidFill>
                  <a:schemeClr val="bg1"/>
                </a:solidFill>
                <a:latin typeface="+mj-lt"/>
              </a:rPr>
              <a:t>Department for</a:t>
            </a:r>
            <a:br>
              <a:rPr lang="en-US" sz="4400" b="1" dirty="0" smtClean="0">
                <a:solidFill>
                  <a:schemeClr val="bg1"/>
                </a:solidFill>
                <a:latin typeface="+mj-lt"/>
              </a:rPr>
            </a:br>
            <a:r>
              <a:rPr lang="en-US" sz="4400" b="1" dirty="0" smtClean="0">
                <a:solidFill>
                  <a:schemeClr val="bg1"/>
                </a:solidFill>
                <a:latin typeface="+mj-lt"/>
              </a:rPr>
              <a:t>Public Health</a:t>
            </a:r>
            <a:endParaRPr lang="en-US" sz="4400" b="1" dirty="0">
              <a:solidFill>
                <a:schemeClr val="bg1"/>
              </a:solidFill>
              <a:latin typeface="+mj-lt"/>
            </a:endParaRPr>
          </a:p>
        </p:txBody>
      </p:sp>
    </p:spTree>
    <p:extLst>
      <p:ext uri="{BB962C8B-B14F-4D97-AF65-F5344CB8AC3E}">
        <p14:creationId xmlns:p14="http://schemas.microsoft.com/office/powerpoint/2010/main" val="4274432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18" name="Group 17"/>
          <p:cNvGrpSpPr/>
          <p:nvPr userDrawn="1"/>
        </p:nvGrpSpPr>
        <p:grpSpPr>
          <a:xfrm>
            <a:off x="-2" y="6470422"/>
            <a:ext cx="12188484" cy="387579"/>
            <a:chOff x="-2" y="6470422"/>
            <a:chExt cx="12188484" cy="387579"/>
          </a:xfrm>
        </p:grpSpPr>
        <p:sp>
          <p:nvSpPr>
            <p:cNvPr id="19" name="Rectangle 18"/>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normAutofit/>
          </a:bodyPr>
          <a:lstStyle>
            <a:lvl1pPr>
              <a:defRPr sz="44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E62C3F8-06FB-4101-86A5-190C2C263B48}" type="datetime1">
              <a:rPr lang="en-US" smtClean="0"/>
              <a:t>10/17/2019</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8925F-B6BB-49B0-9469-5285B9C99CB3}" type="slidenum">
              <a:rPr lang="en-US" smtClean="0"/>
              <a:t>‹#›</a:t>
            </a:fld>
            <a:endParaRPr lang="en-US"/>
          </a:p>
        </p:txBody>
      </p:sp>
    </p:spTree>
    <p:extLst>
      <p:ext uri="{BB962C8B-B14F-4D97-AF65-F5344CB8AC3E}">
        <p14:creationId xmlns:p14="http://schemas.microsoft.com/office/powerpoint/2010/main" val="3922678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3" name="Group 22"/>
          <p:cNvGrpSpPr/>
          <p:nvPr userDrawn="1"/>
        </p:nvGrpSpPr>
        <p:grpSpPr>
          <a:xfrm>
            <a:off x="-2" y="6470422"/>
            <a:ext cx="12188484" cy="387579"/>
            <a:chOff x="-2" y="6470422"/>
            <a:chExt cx="12188484" cy="387579"/>
          </a:xfrm>
        </p:grpSpPr>
        <p:sp>
          <p:nvSpPr>
            <p:cNvPr id="24" name="Rectangle 23"/>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0" name="Date Placeholder 19"/>
          <p:cNvSpPr>
            <a:spLocks noGrp="1"/>
          </p:cNvSpPr>
          <p:nvPr>
            <p:ph type="dt" sz="half" idx="10"/>
          </p:nvPr>
        </p:nvSpPr>
        <p:spPr/>
        <p:txBody>
          <a:bodyPr/>
          <a:lstStyle/>
          <a:p>
            <a:fld id="{9A7F1E38-6BCE-4D70-B387-84CA5702158F}" type="datetime1">
              <a:rPr lang="en-US" smtClean="0"/>
              <a:t>10/17/2019</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22" name="Slide Number Placeholder 21"/>
          <p:cNvSpPr>
            <a:spLocks noGrp="1"/>
          </p:cNvSpPr>
          <p:nvPr>
            <p:ph type="sldNum" sz="quarter" idx="12"/>
          </p:nvPr>
        </p:nvSpPr>
        <p:spPr/>
        <p:txBody>
          <a:bodyPr/>
          <a:lstStyle/>
          <a:p>
            <a:fld id="{ABB8925F-B6BB-49B0-9469-5285B9C99CB3}" type="slidenum">
              <a:rPr lang="en-US" smtClean="0"/>
              <a:pPr/>
              <a:t>‹#›</a:t>
            </a:fld>
            <a:endParaRPr lang="en-US"/>
          </a:p>
        </p:txBody>
      </p:sp>
    </p:spTree>
    <p:extLst>
      <p:ext uri="{BB962C8B-B14F-4D97-AF65-F5344CB8AC3E}">
        <p14:creationId xmlns:p14="http://schemas.microsoft.com/office/powerpoint/2010/main" val="1213291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7" name="Group 16"/>
          <p:cNvGrpSpPr/>
          <p:nvPr userDrawn="1"/>
        </p:nvGrpSpPr>
        <p:grpSpPr>
          <a:xfrm>
            <a:off x="-2" y="6470422"/>
            <a:ext cx="12188484" cy="387579"/>
            <a:chOff x="-2" y="6470422"/>
            <a:chExt cx="12188484" cy="387579"/>
          </a:xfrm>
        </p:grpSpPr>
        <p:sp>
          <p:nvSpPr>
            <p:cNvPr id="18" name="Rectangle 17"/>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2C383FD5-3CC7-4907-89E9-8413BF81F2B2}" type="datetime1">
              <a:rPr lang="en-US" smtClean="0"/>
              <a:t>10/17/2019</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B8925F-B6BB-49B0-9469-5285B9C99CB3}" type="slidenum">
              <a:rPr lang="en-US" smtClean="0"/>
              <a:t>‹#›</a:t>
            </a:fld>
            <a:endParaRPr lang="en-US"/>
          </a:p>
        </p:txBody>
      </p:sp>
    </p:spTree>
    <p:extLst>
      <p:ext uri="{BB962C8B-B14F-4D97-AF65-F5344CB8AC3E}">
        <p14:creationId xmlns:p14="http://schemas.microsoft.com/office/powerpoint/2010/main" val="148999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19" name="Group 18"/>
          <p:cNvGrpSpPr/>
          <p:nvPr userDrawn="1"/>
        </p:nvGrpSpPr>
        <p:grpSpPr>
          <a:xfrm>
            <a:off x="-2" y="6470422"/>
            <a:ext cx="12188484" cy="387579"/>
            <a:chOff x="-2" y="6470422"/>
            <a:chExt cx="12188484" cy="387579"/>
          </a:xfrm>
        </p:grpSpPr>
        <p:sp>
          <p:nvSpPr>
            <p:cNvPr id="20" name="Rectangle 19"/>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Date Placeholder 4"/>
          <p:cNvSpPr>
            <a:spLocks noGrp="1"/>
          </p:cNvSpPr>
          <p:nvPr>
            <p:ph type="dt" sz="half" idx="10"/>
          </p:nvPr>
        </p:nvSpPr>
        <p:spPr/>
        <p:txBody>
          <a:bodyPr/>
          <a:lstStyle>
            <a:lvl1pPr>
              <a:defRPr>
                <a:solidFill>
                  <a:schemeClr val="bg1"/>
                </a:solidFill>
              </a:defRPr>
            </a:lvl1pPr>
          </a:lstStyle>
          <a:p>
            <a:fld id="{98D00DDA-2BCB-4A26-B7F7-5EAAD0BA086D}" type="datetime1">
              <a:rPr lang="en-US" smtClean="0"/>
              <a:pPr/>
              <a:t>10/17/2019</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ABB8925F-B6BB-49B0-9469-5285B9C99CB3}" type="slidenum">
              <a:rPr lang="en-US" smtClean="0"/>
              <a:pPr/>
              <a:t>‹#›</a:t>
            </a:fld>
            <a:endParaRPr lang="en-US"/>
          </a:p>
        </p:txBody>
      </p:sp>
      <p:sp>
        <p:nvSpPr>
          <p:cNvPr id="12" name="Title 1"/>
          <p:cNvSpPr>
            <a:spLocks noGrp="1"/>
          </p:cNvSpPr>
          <p:nvPr>
            <p:ph type="title"/>
          </p:nvPr>
        </p:nvSpPr>
        <p:spPr>
          <a:xfrm>
            <a:off x="839788" y="457200"/>
            <a:ext cx="3932237" cy="1600200"/>
          </a:xfrm>
        </p:spPr>
        <p:txBody>
          <a:bodyPr anchor="b">
            <a:normAutofit/>
          </a:bodyPr>
          <a:lstStyle>
            <a:lvl1pPr algn="l">
              <a:defRPr sz="4000"/>
            </a:lvl1pPr>
          </a:lstStyle>
          <a:p>
            <a:r>
              <a:rPr lang="en-US" dirty="0" smtClean="0"/>
              <a:t>Click to edit Master title style</a:t>
            </a:r>
            <a:endParaRPr lang="en-US" dirty="0"/>
          </a:p>
        </p:txBody>
      </p:sp>
      <p:sp>
        <p:nvSpPr>
          <p:cNvPr id="1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1520833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grpSp>
        <p:nvGrpSpPr>
          <p:cNvPr id="22" name="Group 21"/>
          <p:cNvGrpSpPr/>
          <p:nvPr userDrawn="1"/>
        </p:nvGrpSpPr>
        <p:grpSpPr>
          <a:xfrm>
            <a:off x="-2" y="6470422"/>
            <a:ext cx="12188484" cy="387579"/>
            <a:chOff x="-2" y="6470422"/>
            <a:chExt cx="12188484" cy="387579"/>
          </a:xfrm>
        </p:grpSpPr>
        <p:sp>
          <p:nvSpPr>
            <p:cNvPr id="23" name="Rectangle 22"/>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Text Placeholder 16"/>
          <p:cNvSpPr>
            <a:spLocks noGrp="1"/>
          </p:cNvSpPr>
          <p:nvPr>
            <p:ph type="body" sz="quarter" idx="13"/>
          </p:nvPr>
        </p:nvSpPr>
        <p:spPr>
          <a:xfrm>
            <a:off x="5183189" y="987425"/>
            <a:ext cx="6170612" cy="4881563"/>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Date Placeholder 2"/>
          <p:cNvSpPr>
            <a:spLocks noGrp="1"/>
          </p:cNvSpPr>
          <p:nvPr>
            <p:ph type="dt" sz="half" idx="10"/>
          </p:nvPr>
        </p:nvSpPr>
        <p:spPr/>
        <p:txBody>
          <a:bodyPr/>
          <a:lstStyle/>
          <a:p>
            <a:fld id="{0467B39D-87AC-4D39-8154-C6852A584385}" type="datetime1">
              <a:rPr lang="en-US" smtClean="0"/>
              <a:pPr/>
              <a:t>10/17/2019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BB8925F-B6BB-49B0-9469-5285B9C99CB3}" type="slidenum">
              <a:rPr lang="en-US" smtClean="0"/>
              <a:pPr/>
              <a:t>‹#›</a:t>
            </a:fld>
            <a:endParaRPr lang="en-US"/>
          </a:p>
        </p:txBody>
      </p:sp>
      <p:sp>
        <p:nvSpPr>
          <p:cNvPr id="13" name="Title 1"/>
          <p:cNvSpPr>
            <a:spLocks noGrp="1"/>
          </p:cNvSpPr>
          <p:nvPr>
            <p:ph type="title"/>
          </p:nvPr>
        </p:nvSpPr>
        <p:spPr>
          <a:xfrm>
            <a:off x="839788" y="457200"/>
            <a:ext cx="3932237" cy="1600200"/>
          </a:xfrm>
        </p:spPr>
        <p:txBody>
          <a:bodyPr anchor="b">
            <a:normAutofit/>
          </a:bodyPr>
          <a:lstStyle>
            <a:lvl1pPr algn="l">
              <a:defRPr sz="4000"/>
            </a:lvl1pPr>
          </a:lstStyle>
          <a:p>
            <a:r>
              <a:rPr lang="en-US" dirty="0" smtClean="0"/>
              <a:t>Click to edit Master title style</a:t>
            </a:r>
            <a:endParaRPr lang="en-US" dirty="0"/>
          </a:p>
        </p:txBody>
      </p:sp>
      <p:sp>
        <p:nvSpPr>
          <p:cNvPr id="15"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3613486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 - single presenter">
    <p:spTree>
      <p:nvGrpSpPr>
        <p:cNvPr id="1" name=""/>
        <p:cNvGrpSpPr/>
        <p:nvPr/>
      </p:nvGrpSpPr>
      <p:grpSpPr>
        <a:xfrm>
          <a:off x="0" y="0"/>
          <a:ext cx="0" cy="0"/>
          <a:chOff x="0" y="0"/>
          <a:chExt cx="0" cy="0"/>
        </a:xfrm>
      </p:grpSpPr>
      <p:sp>
        <p:nvSpPr>
          <p:cNvPr id="11" name="Text Placeholder 35"/>
          <p:cNvSpPr>
            <a:spLocks noGrp="1"/>
          </p:cNvSpPr>
          <p:nvPr>
            <p:ph type="body" sz="quarter" idx="15" hasCustomPrompt="1"/>
          </p:nvPr>
        </p:nvSpPr>
        <p:spPr>
          <a:xfrm>
            <a:off x="1189516" y="3610817"/>
            <a:ext cx="9822971" cy="460258"/>
          </a:xfrm>
          <a:solidFill>
            <a:schemeClr val="bg1"/>
          </a:solidFill>
        </p:spPr>
        <p:txBody>
          <a:bodyPr anchor="ctr">
            <a:normAutofit/>
          </a:bodyPr>
          <a:lstStyle>
            <a:lvl1pPr marL="0" indent="0" algn="ctr">
              <a:buNone/>
              <a:defRPr sz="2200" b="1">
                <a:solidFill>
                  <a:schemeClr val="tx1"/>
                </a:solidFill>
                <a:latin typeface="+mj-lt"/>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smtClean="0"/>
              <a:t>Click to enter website</a:t>
            </a:r>
            <a:endParaRPr lang="en-US" dirty="0"/>
          </a:p>
        </p:txBody>
      </p:sp>
      <p:sp>
        <p:nvSpPr>
          <p:cNvPr id="12" name="Rectangle 11"/>
          <p:cNvSpPr/>
          <p:nvPr userDrawn="1"/>
        </p:nvSpPr>
        <p:spPr>
          <a:xfrm>
            <a:off x="1195387" y="1034810"/>
            <a:ext cx="9817100" cy="769441"/>
          </a:xfrm>
          <a:prstGeom prst="rect">
            <a:avLst/>
          </a:prstGeom>
        </p:spPr>
        <p:txBody>
          <a:bodyPr wrap="square">
            <a:spAutoFit/>
          </a:bodyPr>
          <a:lstStyle/>
          <a:p>
            <a:pPr lvl="0" algn="ctr"/>
            <a:r>
              <a:rPr lang="en-US" sz="4400" b="1" dirty="0" smtClean="0">
                <a:solidFill>
                  <a:schemeClr val="tx1"/>
                </a:solidFill>
              </a:rPr>
              <a:t>Thank you!</a:t>
            </a:r>
          </a:p>
        </p:txBody>
      </p:sp>
      <p:sp>
        <p:nvSpPr>
          <p:cNvPr id="13" name="Text Placeholder 35"/>
          <p:cNvSpPr>
            <a:spLocks noGrp="1"/>
          </p:cNvSpPr>
          <p:nvPr>
            <p:ph type="body" sz="quarter" idx="14" hasCustomPrompt="1"/>
          </p:nvPr>
        </p:nvSpPr>
        <p:spPr>
          <a:xfrm>
            <a:off x="1190276" y="1804251"/>
            <a:ext cx="9822211" cy="1719211"/>
          </a:xfrm>
        </p:spPr>
        <p:txBody>
          <a:bodyPr anchor="t"/>
          <a:lstStyle>
            <a:lvl1pPr marL="0" indent="0" algn="ctr">
              <a:buNone/>
              <a:defRPr baseline="0">
                <a:solidFill>
                  <a:schemeClr val="tx1"/>
                </a:solidFill>
                <a:latin typeface="Calibri Light" panose="020F0302020204030204"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smtClean="0"/>
              <a:t>Click to edit presenter name, phone, email</a:t>
            </a:r>
          </a:p>
        </p:txBody>
      </p:sp>
      <p:grpSp>
        <p:nvGrpSpPr>
          <p:cNvPr id="22" name="Group 21"/>
          <p:cNvGrpSpPr/>
          <p:nvPr userDrawn="1"/>
        </p:nvGrpSpPr>
        <p:grpSpPr>
          <a:xfrm>
            <a:off x="-2" y="6470422"/>
            <a:ext cx="12188484" cy="387579"/>
            <a:chOff x="-2" y="6470422"/>
            <a:chExt cx="12188484" cy="387579"/>
          </a:xfrm>
        </p:grpSpPr>
        <p:sp>
          <p:nvSpPr>
            <p:cNvPr id="23" name="Rectangle 22"/>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7552" y="4809744"/>
            <a:ext cx="2596896" cy="1398588"/>
          </a:xfrm>
          <a:prstGeom prst="rect">
            <a:avLst/>
          </a:prstGeom>
        </p:spPr>
      </p:pic>
    </p:spTree>
    <p:extLst>
      <p:ext uri="{BB962C8B-B14F-4D97-AF65-F5344CB8AC3E}">
        <p14:creationId xmlns:p14="http://schemas.microsoft.com/office/powerpoint/2010/main" val="1469467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Info - two presenters">
    <p:spTree>
      <p:nvGrpSpPr>
        <p:cNvPr id="1" name=""/>
        <p:cNvGrpSpPr/>
        <p:nvPr/>
      </p:nvGrpSpPr>
      <p:grpSpPr>
        <a:xfrm>
          <a:off x="0" y="0"/>
          <a:ext cx="0" cy="0"/>
          <a:chOff x="0" y="0"/>
          <a:chExt cx="0" cy="0"/>
        </a:xfrm>
      </p:grpSpPr>
      <p:sp>
        <p:nvSpPr>
          <p:cNvPr id="11" name="Text Placeholder 35"/>
          <p:cNvSpPr>
            <a:spLocks noGrp="1"/>
          </p:cNvSpPr>
          <p:nvPr>
            <p:ph type="body" sz="quarter" idx="15" hasCustomPrompt="1"/>
          </p:nvPr>
        </p:nvSpPr>
        <p:spPr>
          <a:xfrm>
            <a:off x="1189516" y="3610817"/>
            <a:ext cx="9726133" cy="460258"/>
          </a:xfrm>
          <a:solidFill>
            <a:schemeClr val="bg1"/>
          </a:solidFill>
        </p:spPr>
        <p:txBody>
          <a:bodyPr anchor="ctr">
            <a:normAutofit/>
          </a:bodyPr>
          <a:lstStyle>
            <a:lvl1pPr marL="0" indent="0" algn="ctr">
              <a:buNone/>
              <a:defRPr sz="2200" b="1">
                <a:solidFill>
                  <a:schemeClr val="tx1"/>
                </a:solidFill>
                <a:latin typeface="+mj-lt"/>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smtClean="0"/>
              <a:t>Click to enter website</a:t>
            </a:r>
            <a:endParaRPr lang="en-US" dirty="0"/>
          </a:p>
        </p:txBody>
      </p:sp>
      <p:sp>
        <p:nvSpPr>
          <p:cNvPr id="12" name="Rectangle 11"/>
          <p:cNvSpPr/>
          <p:nvPr userDrawn="1"/>
        </p:nvSpPr>
        <p:spPr>
          <a:xfrm>
            <a:off x="1195387" y="1034810"/>
            <a:ext cx="9817100" cy="769441"/>
          </a:xfrm>
          <a:prstGeom prst="rect">
            <a:avLst/>
          </a:prstGeom>
        </p:spPr>
        <p:txBody>
          <a:bodyPr wrap="square">
            <a:spAutoFit/>
          </a:bodyPr>
          <a:lstStyle/>
          <a:p>
            <a:pPr lvl="0" algn="ctr"/>
            <a:r>
              <a:rPr lang="en-US" sz="4400" b="1" dirty="0" smtClean="0">
                <a:solidFill>
                  <a:schemeClr val="tx1"/>
                </a:solidFill>
              </a:rPr>
              <a:t>Thank you!</a:t>
            </a:r>
          </a:p>
        </p:txBody>
      </p:sp>
      <p:sp>
        <p:nvSpPr>
          <p:cNvPr id="13" name="Text Placeholder 35"/>
          <p:cNvSpPr>
            <a:spLocks noGrp="1"/>
          </p:cNvSpPr>
          <p:nvPr>
            <p:ph type="body" sz="quarter" idx="14" hasCustomPrompt="1"/>
          </p:nvPr>
        </p:nvSpPr>
        <p:spPr>
          <a:xfrm>
            <a:off x="1190276" y="1804251"/>
            <a:ext cx="4811131" cy="1719211"/>
          </a:xfrm>
        </p:spPr>
        <p:txBody>
          <a:bodyPr anchor="t"/>
          <a:lstStyle>
            <a:lvl1pPr marL="0" indent="0" algn="ctr">
              <a:buNone/>
              <a:defRPr baseline="0">
                <a:solidFill>
                  <a:schemeClr val="tx1"/>
                </a:solidFill>
                <a:latin typeface="Calibri Light" panose="020F0302020204030204"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smtClean="0"/>
              <a:t>Click to edit presenter name, phone, email</a:t>
            </a:r>
          </a:p>
        </p:txBody>
      </p:sp>
      <p:sp>
        <p:nvSpPr>
          <p:cNvPr id="3" name="Text Placeholder 2"/>
          <p:cNvSpPr>
            <a:spLocks noGrp="1"/>
          </p:cNvSpPr>
          <p:nvPr>
            <p:ph type="body" sz="quarter" idx="16" hasCustomPrompt="1"/>
          </p:nvPr>
        </p:nvSpPr>
        <p:spPr>
          <a:xfrm>
            <a:off x="6103937" y="1804226"/>
            <a:ext cx="4811712" cy="1719262"/>
          </a:xfrm>
        </p:spPr>
        <p:txBody>
          <a:bodyPr/>
          <a:lstStyle>
            <a:lvl1pPr marL="0" indent="0" algn="ctr">
              <a:buNone/>
              <a:defRPr baseline="0">
                <a:latin typeface="Calibri Light" panose="020F0302020204030204" pitchFamily="34" charset="0"/>
              </a:defRPr>
            </a:lvl1pPr>
            <a:lvl2pPr marL="457200" indent="0">
              <a:buNone/>
              <a:defRPr>
                <a:latin typeface="Calibri Light" panose="020F0302020204030204" pitchFamily="34" charset="0"/>
              </a:defRPr>
            </a:lvl2pPr>
            <a:lvl3pPr marL="914400" indent="0">
              <a:buNone/>
              <a:defRPr>
                <a:latin typeface="Calibri Light" panose="020F0302020204030204" pitchFamily="34" charset="0"/>
              </a:defRPr>
            </a:lvl3pPr>
            <a:lvl4pPr marL="1371600" indent="0">
              <a:buNone/>
              <a:defRPr>
                <a:latin typeface="Calibri Light" panose="020F0302020204030204" pitchFamily="34" charset="0"/>
              </a:defRPr>
            </a:lvl4pPr>
            <a:lvl5pPr marL="1828800" indent="0">
              <a:buNone/>
              <a:defRPr>
                <a:latin typeface="Calibri Light" panose="020F0302020204030204" pitchFamily="34" charset="0"/>
              </a:defRPr>
            </a:lvl5pPr>
          </a:lstStyle>
          <a:p>
            <a:pPr lvl="0"/>
            <a:r>
              <a:rPr lang="en-US" dirty="0" smtClean="0"/>
              <a:t>Click to edit second presenter name, phone, email</a:t>
            </a:r>
          </a:p>
        </p:txBody>
      </p:sp>
      <p:grpSp>
        <p:nvGrpSpPr>
          <p:cNvPr id="14" name="Group 13"/>
          <p:cNvGrpSpPr/>
          <p:nvPr userDrawn="1"/>
        </p:nvGrpSpPr>
        <p:grpSpPr>
          <a:xfrm>
            <a:off x="-2" y="6470422"/>
            <a:ext cx="12188484" cy="387579"/>
            <a:chOff x="-2" y="6470422"/>
            <a:chExt cx="12188484" cy="387579"/>
          </a:xfrm>
        </p:grpSpPr>
        <p:sp>
          <p:nvSpPr>
            <p:cNvPr id="15" name="Rectangle 14"/>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7552" y="4809744"/>
            <a:ext cx="2596896" cy="1398588"/>
          </a:xfrm>
          <a:prstGeom prst="rect">
            <a:avLst/>
          </a:prstGeom>
        </p:spPr>
      </p:pic>
    </p:spTree>
    <p:extLst>
      <p:ext uri="{BB962C8B-B14F-4D97-AF65-F5344CB8AC3E}">
        <p14:creationId xmlns:p14="http://schemas.microsoft.com/office/powerpoint/2010/main" val="4256314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ption 2">
    <p:spTree>
      <p:nvGrpSpPr>
        <p:cNvPr id="1" name=""/>
        <p:cNvGrpSpPr/>
        <p:nvPr/>
      </p:nvGrpSpPr>
      <p:grpSpPr>
        <a:xfrm>
          <a:off x="0" y="0"/>
          <a:ext cx="0" cy="0"/>
          <a:chOff x="0" y="0"/>
          <a:chExt cx="0" cy="0"/>
        </a:xfrm>
      </p:grpSpPr>
      <p:sp>
        <p:nvSpPr>
          <p:cNvPr id="8" name="Rectangle 7"/>
          <p:cNvSpPr/>
          <p:nvPr userDrawn="1"/>
        </p:nvSpPr>
        <p:spPr>
          <a:xfrm>
            <a:off x="-9331" y="0"/>
            <a:ext cx="4069080" cy="686942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ctrTitle" hasCustomPrompt="1"/>
          </p:nvPr>
        </p:nvSpPr>
        <p:spPr>
          <a:xfrm>
            <a:off x="4689451" y="1742388"/>
            <a:ext cx="6697565" cy="1902191"/>
          </a:xfrm>
        </p:spPr>
        <p:txBody>
          <a:bodyPr anchor="b">
            <a:normAutofit/>
          </a:bodyPr>
          <a:lstStyle>
            <a:lvl1pPr algn="l">
              <a:defRPr sz="4400" b="1">
                <a:solidFill>
                  <a:schemeClr val="tx1"/>
                </a:solidFill>
                <a:latin typeface="+mn-lt"/>
              </a:defRPr>
            </a:lvl1pPr>
          </a:lstStyle>
          <a:p>
            <a:r>
              <a:rPr lang="en-US" dirty="0" smtClean="0"/>
              <a:t>Click to edit title</a:t>
            </a:r>
            <a:endParaRPr lang="en-US" dirty="0"/>
          </a:p>
        </p:txBody>
      </p:sp>
      <p:sp>
        <p:nvSpPr>
          <p:cNvPr id="16" name="Subtitle 2"/>
          <p:cNvSpPr>
            <a:spLocks noGrp="1"/>
          </p:cNvSpPr>
          <p:nvPr>
            <p:ph type="subTitle" idx="1" hasCustomPrompt="1"/>
          </p:nvPr>
        </p:nvSpPr>
        <p:spPr>
          <a:xfrm>
            <a:off x="4689451" y="3644579"/>
            <a:ext cx="6697565" cy="679306"/>
          </a:xfrm>
        </p:spPr>
        <p:txBody>
          <a:bodyPr>
            <a:normAutofit/>
          </a:bodyPr>
          <a:lstStyle>
            <a:lvl1pPr marL="0" indent="0" algn="l">
              <a:buNone/>
              <a:defRPr sz="3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presenter</a:t>
            </a:r>
            <a:endParaRPr lang="en-US" dirty="0"/>
          </a:p>
        </p:txBody>
      </p:sp>
      <p:sp>
        <p:nvSpPr>
          <p:cNvPr id="17" name="Text Placeholder 16"/>
          <p:cNvSpPr>
            <a:spLocks noGrp="1"/>
          </p:cNvSpPr>
          <p:nvPr>
            <p:ph type="body" sz="quarter" idx="13" hasCustomPrompt="1"/>
          </p:nvPr>
        </p:nvSpPr>
        <p:spPr>
          <a:xfrm>
            <a:off x="4689451" y="4342547"/>
            <a:ext cx="6697565" cy="651116"/>
          </a:xfrm>
        </p:spPr>
        <p:txBody>
          <a:bodyPr anchor="t">
            <a:normAutofit/>
          </a:bodyPr>
          <a:lstStyle>
            <a:lvl1pPr marL="0" indent="0" algn="l">
              <a:buNone/>
              <a:defRPr sz="22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smtClean="0"/>
              <a:t>Click to edit date</a:t>
            </a:r>
            <a:endParaRPr lang="en-US" dirty="0"/>
          </a:p>
        </p:txBody>
      </p:sp>
      <p:grpSp>
        <p:nvGrpSpPr>
          <p:cNvPr id="22" name="Group 21"/>
          <p:cNvGrpSpPr/>
          <p:nvPr userDrawn="1"/>
        </p:nvGrpSpPr>
        <p:grpSpPr>
          <a:xfrm>
            <a:off x="-2" y="6470422"/>
            <a:ext cx="12188484" cy="387579"/>
            <a:chOff x="-2" y="6470422"/>
            <a:chExt cx="12188484" cy="387579"/>
          </a:xfrm>
        </p:grpSpPr>
        <p:sp>
          <p:nvSpPr>
            <p:cNvPr id="23" name="Rectangle 22"/>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45168" y="5230368"/>
            <a:ext cx="2048256" cy="1103112"/>
          </a:xfrm>
          <a:prstGeom prst="rect">
            <a:avLst/>
          </a:prstGeom>
        </p:spPr>
      </p:pic>
    </p:spTree>
    <p:extLst>
      <p:ext uri="{BB962C8B-B14F-4D97-AF65-F5344CB8AC3E}">
        <p14:creationId xmlns:p14="http://schemas.microsoft.com/office/powerpoint/2010/main" val="429604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178471"/>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456070"/>
            <a:ext cx="2743200" cy="254738"/>
          </a:xfrm>
          <a:prstGeom prst="rect">
            <a:avLst/>
          </a:prstGeom>
        </p:spPr>
        <p:txBody>
          <a:bodyPr vert="horz" lIns="91440" tIns="45720" rIns="91440" bIns="45720" rtlCol="0" anchor="ctr"/>
          <a:lstStyle>
            <a:lvl1pPr algn="l">
              <a:defRPr sz="800">
                <a:solidFill>
                  <a:schemeClr val="bg1">
                    <a:lumMod val="95000"/>
                  </a:schemeClr>
                </a:solidFill>
              </a:defRPr>
            </a:lvl1pPr>
          </a:lstStyle>
          <a:p>
            <a:fld id="{0467B39D-87AC-4D39-8154-C6852A584385}" type="datetime1">
              <a:rPr lang="en-US" smtClean="0"/>
              <a:pPr/>
              <a:t>10/17/2019</a:t>
            </a:fld>
            <a:endParaRPr lang="en-US" dirty="0"/>
          </a:p>
        </p:txBody>
      </p:sp>
      <p:sp>
        <p:nvSpPr>
          <p:cNvPr id="5" name="Footer Placeholder 4"/>
          <p:cNvSpPr>
            <a:spLocks noGrp="1"/>
          </p:cNvSpPr>
          <p:nvPr>
            <p:ph type="ftr" sz="quarter" idx="3"/>
          </p:nvPr>
        </p:nvSpPr>
        <p:spPr>
          <a:xfrm>
            <a:off x="4038600" y="6447966"/>
            <a:ext cx="4114800" cy="262842"/>
          </a:xfrm>
          <a:prstGeom prst="rect">
            <a:avLst/>
          </a:prstGeom>
        </p:spPr>
        <p:txBody>
          <a:bodyPr vert="horz" lIns="91440" tIns="45720" rIns="91440" bIns="45720" rtlCol="0" anchor="ctr"/>
          <a:lstStyle>
            <a:lvl1pPr algn="ctr">
              <a:defRPr sz="800">
                <a:solidFill>
                  <a:schemeClr val="bg1">
                    <a:lumMod val="95000"/>
                  </a:schemeClr>
                </a:solidFill>
              </a:defRPr>
            </a:lvl1pPr>
          </a:lstStyle>
          <a:p>
            <a:endParaRPr lang="en-US" dirty="0"/>
          </a:p>
        </p:txBody>
      </p:sp>
      <p:sp>
        <p:nvSpPr>
          <p:cNvPr id="6" name="Slide Number Placeholder 5"/>
          <p:cNvSpPr>
            <a:spLocks noGrp="1"/>
          </p:cNvSpPr>
          <p:nvPr>
            <p:ph type="sldNum" sz="quarter" idx="4"/>
          </p:nvPr>
        </p:nvSpPr>
        <p:spPr>
          <a:xfrm>
            <a:off x="11353799" y="6514978"/>
            <a:ext cx="695325" cy="251816"/>
          </a:xfrm>
          <a:prstGeom prst="rect">
            <a:avLst/>
          </a:prstGeom>
        </p:spPr>
        <p:txBody>
          <a:bodyPr vert="horz" lIns="91440" tIns="45720" rIns="91440" bIns="45720" rtlCol="0" anchor="ctr"/>
          <a:lstStyle>
            <a:lvl1pPr algn="r">
              <a:defRPr sz="1000" b="1">
                <a:solidFill>
                  <a:schemeClr val="bg1">
                    <a:lumMod val="95000"/>
                  </a:schemeClr>
                </a:solidFill>
              </a:defRPr>
            </a:lvl1pPr>
          </a:lstStyle>
          <a:p>
            <a:fld id="{ABB8925F-B6BB-49B0-9469-5285B9C99CB3}" type="slidenum">
              <a:rPr lang="en-US" smtClean="0"/>
              <a:pPr/>
              <a:t>‹#›</a:t>
            </a:fld>
            <a:endParaRPr lang="en-US"/>
          </a:p>
        </p:txBody>
      </p:sp>
      <p:sp>
        <p:nvSpPr>
          <p:cNvPr id="36" name="Title 5"/>
          <p:cNvSpPr txBox="1">
            <a:spLocks/>
          </p:cNvSpPr>
          <p:nvPr userDrawn="1"/>
        </p:nvSpPr>
        <p:spPr>
          <a:xfrm>
            <a:off x="754966" y="1415668"/>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endParaRPr lang="en-US" sz="3400" b="0" dirty="0">
              <a:latin typeface="Calibri Light" panose="020F0302020204030204" pitchFamily="34" charset="0"/>
            </a:endParaRPr>
          </a:p>
        </p:txBody>
      </p:sp>
    </p:spTree>
    <p:extLst>
      <p:ext uri="{BB962C8B-B14F-4D97-AF65-F5344CB8AC3E}">
        <p14:creationId xmlns:p14="http://schemas.microsoft.com/office/powerpoint/2010/main" val="4135534529"/>
      </p:ext>
    </p:extLst>
  </p:cSld>
  <p:clrMap bg1="lt1" tx1="dk1" bg2="lt2" tx2="dk2" accent1="accent1" accent2="accent2" accent3="accent3" accent4="accent4" accent5="accent5" accent6="accent6" hlink="hlink" folHlink="folHlink"/>
  <p:sldLayoutIdLst>
    <p:sldLayoutId id="2147483747" r:id="rId1"/>
    <p:sldLayoutId id="2147483750" r:id="rId2"/>
    <p:sldLayoutId id="2147483752" r:id="rId3"/>
    <p:sldLayoutId id="2147483751" r:id="rId4"/>
    <p:sldLayoutId id="2147483748" r:id="rId5"/>
    <p:sldLayoutId id="2147483749" r:id="rId6"/>
    <p:sldLayoutId id="2147483755" r:id="rId7"/>
    <p:sldLayoutId id="2147483740" r:id="rId8"/>
    <p:sldLayoutId id="2147483753" r:id="rId9"/>
    <p:sldLayoutId id="2147483754" r:id="rId10"/>
    <p:sldLayoutId id="2147483757" r:id="rId11"/>
    <p:sldLayoutId id="2147483735" r:id="rId12"/>
    <p:sldLayoutId id="2147483729" r:id="rId13"/>
    <p:sldLayoutId id="2147483737" r:id="rId14"/>
    <p:sldLayoutId id="2147483730" r:id="rId15"/>
    <p:sldLayoutId id="2147483739" r:id="rId16"/>
    <p:sldLayoutId id="2147483734"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rgbClr val="000000"/>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rgbClr val="000000"/>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rgbClr val="000000"/>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rgbClr val="000000"/>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chfs.ky.gov/agencies/dph/dafm/lhob/Pages/default.aspx"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ICD10-CM </a:t>
            </a:r>
            <a:br>
              <a:rPr lang="en-US" dirty="0" smtClean="0"/>
            </a:br>
            <a:r>
              <a:rPr lang="en-US" dirty="0" smtClean="0"/>
              <a:t>2020 Updates</a:t>
            </a:r>
            <a:endParaRPr lang="en-US" dirty="0"/>
          </a:p>
        </p:txBody>
      </p:sp>
      <p:sp>
        <p:nvSpPr>
          <p:cNvPr id="3" name="Subtitle 2"/>
          <p:cNvSpPr>
            <a:spLocks noGrp="1"/>
          </p:cNvSpPr>
          <p:nvPr>
            <p:ph type="subTitle" idx="1"/>
          </p:nvPr>
        </p:nvSpPr>
        <p:spPr/>
        <p:txBody>
          <a:bodyPr/>
          <a:lstStyle/>
          <a:p>
            <a:r>
              <a:rPr lang="en-US" dirty="0" smtClean="0"/>
              <a:t>Cynthia H. Robinson, CPC.</a:t>
            </a:r>
            <a:endParaRPr lang="en-US" dirty="0"/>
          </a:p>
        </p:txBody>
      </p:sp>
      <p:sp>
        <p:nvSpPr>
          <p:cNvPr id="4" name="Text Placeholder 3"/>
          <p:cNvSpPr>
            <a:spLocks noGrp="1"/>
          </p:cNvSpPr>
          <p:nvPr>
            <p:ph type="body" sz="quarter" idx="10"/>
          </p:nvPr>
        </p:nvSpPr>
        <p:spPr/>
        <p:txBody>
          <a:bodyPr/>
          <a:lstStyle/>
          <a:p>
            <a:r>
              <a:rPr lang="en-US" dirty="0" smtClean="0"/>
              <a:t>October 17, 2019</a:t>
            </a:r>
            <a:endParaRPr lang="en-US" dirty="0"/>
          </a:p>
        </p:txBody>
      </p:sp>
    </p:spTree>
    <p:extLst>
      <p:ext uri="{BB962C8B-B14F-4D97-AF65-F5344CB8AC3E}">
        <p14:creationId xmlns:p14="http://schemas.microsoft.com/office/powerpoint/2010/main" val="614260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18: Symptoms, signs and abnormal clinical and laboratory findings, NEC (R00-R99)</a:t>
            </a:r>
            <a:endParaRPr lang="en-US" dirty="0"/>
          </a:p>
        </p:txBody>
      </p:sp>
      <p:sp>
        <p:nvSpPr>
          <p:cNvPr id="3" name="Content Placeholder 2"/>
          <p:cNvSpPr>
            <a:spLocks noGrp="1"/>
          </p:cNvSpPr>
          <p:nvPr>
            <p:ph idx="1"/>
          </p:nvPr>
        </p:nvSpPr>
        <p:spPr/>
        <p:txBody>
          <a:bodyPr/>
          <a:lstStyle/>
          <a:p>
            <a:pPr marL="0" indent="0">
              <a:buNone/>
            </a:pPr>
            <a:r>
              <a:rPr lang="en-US" sz="3200" dirty="0" smtClean="0"/>
              <a:t>New Codes:</a:t>
            </a:r>
          </a:p>
          <a:p>
            <a:pPr lvl="1"/>
            <a:r>
              <a:rPr lang="en-US" sz="2800" dirty="0" smtClean="0"/>
              <a:t>R11.15 : Cyclical vomiting syndrome unrelated to migraine</a:t>
            </a:r>
          </a:p>
          <a:p>
            <a:pPr lvl="1"/>
            <a:r>
              <a:rPr lang="en-US" sz="2800" dirty="0" smtClean="0"/>
              <a:t>R82.81 : Pyuria</a:t>
            </a:r>
          </a:p>
          <a:p>
            <a:pPr lvl="1"/>
            <a:r>
              <a:rPr lang="en-US" sz="2800" dirty="0" smtClean="0"/>
              <a:t>R82.89 : Other abnormal findings on cytological and histological examination of the urine </a:t>
            </a:r>
          </a:p>
          <a:p>
            <a:pPr lvl="1">
              <a:buFont typeface="Wingdings" panose="05000000000000000000" pitchFamily="2" charset="2"/>
              <a:buChar char="v"/>
            </a:pPr>
            <a:r>
              <a:rPr lang="en-US" sz="2800" dirty="0" smtClean="0"/>
              <a:t>Pyuria is a laboratory finding of white blood cells in the urine.</a:t>
            </a:r>
          </a:p>
          <a:p>
            <a:pPr lvl="2">
              <a:buFont typeface="Wingdings" panose="05000000000000000000" pitchFamily="2" charset="2"/>
              <a:buChar char="v"/>
            </a:pPr>
            <a:r>
              <a:rPr lang="en-US" sz="2400" dirty="0" smtClean="0"/>
              <a:t>Most commonly occurs in urinary tract infections.</a:t>
            </a:r>
          </a:p>
          <a:p>
            <a:pPr lvl="2">
              <a:buFont typeface="Wingdings" panose="05000000000000000000" pitchFamily="2" charset="2"/>
              <a:buChar char="v"/>
            </a:pPr>
            <a:r>
              <a:rPr lang="en-US" sz="2400" dirty="0" smtClean="0"/>
              <a:t>Other diseases and conditions can also cause pyuria, such as inflammation, kidney stones, tumor in the urinary tract , certain autoimmune disease, and pneumonia.</a:t>
            </a:r>
          </a:p>
          <a:p>
            <a:pPr lvl="1">
              <a:buFont typeface="Wingdings" panose="05000000000000000000" pitchFamily="2" charset="2"/>
              <a:buChar char="v"/>
            </a:pPr>
            <a:endParaRPr lang="en-US" sz="2800" dirty="0"/>
          </a:p>
        </p:txBody>
      </p:sp>
      <p:sp>
        <p:nvSpPr>
          <p:cNvPr id="4" name="Slide Number Placeholder 3"/>
          <p:cNvSpPr>
            <a:spLocks noGrp="1"/>
          </p:cNvSpPr>
          <p:nvPr>
            <p:ph type="sldNum" sz="quarter" idx="12"/>
          </p:nvPr>
        </p:nvSpPr>
        <p:spPr/>
        <p:txBody>
          <a:bodyPr/>
          <a:lstStyle/>
          <a:p>
            <a:fld id="{ABB8925F-B6BB-49B0-9469-5285B9C99CB3}" type="slidenum">
              <a:rPr lang="en-US" smtClean="0"/>
              <a:t>10</a:t>
            </a:fld>
            <a:endParaRPr lang="en-US"/>
          </a:p>
        </p:txBody>
      </p:sp>
    </p:spTree>
    <p:extLst>
      <p:ext uri="{BB962C8B-B14F-4D97-AF65-F5344CB8AC3E}">
        <p14:creationId xmlns:p14="http://schemas.microsoft.com/office/powerpoint/2010/main" val="3947930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21: Factors influencing health status and contact with health services (Z00-Z99)</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200" dirty="0" smtClean="0"/>
              <a:t>New Codes:</a:t>
            </a:r>
          </a:p>
          <a:p>
            <a:pPr lvl="1"/>
            <a:r>
              <a:rPr lang="en-US" sz="3000" dirty="0" smtClean="0"/>
              <a:t>Z11.7 : Encounter for testing for latent tuberculosis infection </a:t>
            </a:r>
            <a:r>
              <a:rPr lang="en-US" sz="2800" dirty="0" smtClean="0"/>
              <a:t>	</a:t>
            </a:r>
          </a:p>
          <a:p>
            <a:pPr marL="0" indent="0">
              <a:buNone/>
            </a:pPr>
            <a:r>
              <a:rPr lang="en-US" sz="3200" dirty="0" smtClean="0"/>
              <a:t>Status Codes</a:t>
            </a:r>
          </a:p>
          <a:p>
            <a:pPr lvl="1"/>
            <a:r>
              <a:rPr lang="en-US" sz="3000" dirty="0" smtClean="0"/>
              <a:t>Z22.7 : Latent tuberculosis </a:t>
            </a:r>
          </a:p>
          <a:p>
            <a:pPr lvl="2">
              <a:buFont typeface="Courier New" panose="02070309020205020404" pitchFamily="49" charset="0"/>
              <a:buChar char="o"/>
            </a:pPr>
            <a:r>
              <a:rPr lang="en-US" sz="2600" dirty="0" smtClean="0"/>
              <a:t>Will allow for differentiating patients that have been infected with the Mycobacterium tuberculosis, but do not have active tuberculosis disease.</a:t>
            </a:r>
          </a:p>
          <a:p>
            <a:pPr lvl="1"/>
            <a:r>
              <a:rPr lang="en-US" sz="2800" dirty="0" smtClean="0"/>
              <a:t>Z96.82: Presence of </a:t>
            </a:r>
            <a:r>
              <a:rPr lang="en-US" sz="2800" dirty="0" err="1" smtClean="0"/>
              <a:t>neurostimulator</a:t>
            </a:r>
            <a:endParaRPr lang="en-US" sz="2800" dirty="0" smtClean="0"/>
          </a:p>
          <a:p>
            <a:pPr lvl="2">
              <a:buFont typeface="Courier New" panose="02070309020205020404" pitchFamily="49" charset="0"/>
              <a:buChar char="o"/>
            </a:pPr>
            <a:r>
              <a:rPr lang="en-US" sz="2400" dirty="0" smtClean="0"/>
              <a:t>Includes the presence of </a:t>
            </a:r>
            <a:r>
              <a:rPr lang="en-US" sz="2400" dirty="0" err="1" smtClean="0"/>
              <a:t>neurostimulators</a:t>
            </a:r>
            <a:r>
              <a:rPr lang="en-US" sz="2400" dirty="0" smtClean="0"/>
              <a:t> for different sites (brain, gastric, peripheral nerve, sacral nerve, spinal cord, or </a:t>
            </a:r>
            <a:r>
              <a:rPr lang="en-US" sz="2400" dirty="0" err="1" smtClean="0"/>
              <a:t>vagas</a:t>
            </a:r>
            <a:r>
              <a:rPr lang="en-US" sz="2400" dirty="0" smtClean="0"/>
              <a:t> nerve)</a:t>
            </a:r>
          </a:p>
        </p:txBody>
      </p:sp>
      <p:sp>
        <p:nvSpPr>
          <p:cNvPr id="4" name="Slide Number Placeholder 3"/>
          <p:cNvSpPr>
            <a:spLocks noGrp="1"/>
          </p:cNvSpPr>
          <p:nvPr>
            <p:ph type="sldNum" sz="quarter" idx="12"/>
          </p:nvPr>
        </p:nvSpPr>
        <p:spPr/>
        <p:txBody>
          <a:bodyPr/>
          <a:lstStyle/>
          <a:p>
            <a:fld id="{ABB8925F-B6BB-49B0-9469-5285B9C99CB3}" type="slidenum">
              <a:rPr lang="en-US" smtClean="0"/>
              <a:t>11</a:t>
            </a:fld>
            <a:endParaRPr lang="en-US"/>
          </a:p>
        </p:txBody>
      </p:sp>
    </p:spTree>
    <p:extLst>
      <p:ext uri="{BB962C8B-B14F-4D97-AF65-F5344CB8AC3E}">
        <p14:creationId xmlns:p14="http://schemas.microsoft.com/office/powerpoint/2010/main" val="2379283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Chapter 21: Factors influencing health status and contact with health services (Z00-Z99)</a:t>
            </a:r>
          </a:p>
        </p:txBody>
      </p:sp>
      <p:sp>
        <p:nvSpPr>
          <p:cNvPr id="3" name="Content Placeholder 2"/>
          <p:cNvSpPr>
            <a:spLocks noGrp="1"/>
          </p:cNvSpPr>
          <p:nvPr>
            <p:ph idx="1"/>
          </p:nvPr>
        </p:nvSpPr>
        <p:spPr/>
        <p:txBody>
          <a:bodyPr/>
          <a:lstStyle/>
          <a:p>
            <a:pPr marL="0" indent="0">
              <a:buNone/>
            </a:pPr>
            <a:r>
              <a:rPr lang="en-US" dirty="0"/>
              <a:t>Revised Note:</a:t>
            </a:r>
          </a:p>
          <a:p>
            <a:pPr lvl="1"/>
            <a:r>
              <a:rPr lang="en-US" sz="2800" dirty="0"/>
              <a:t>Z68 : Body mass index (BMI) has revised the age ranges for adult and pediatric BMI codes to resolve an overlap in the age ranges</a:t>
            </a:r>
            <a:r>
              <a:rPr lang="en-US" sz="2800" dirty="0" smtClean="0"/>
              <a:t>.</a:t>
            </a:r>
          </a:p>
          <a:p>
            <a:pPr lvl="2">
              <a:buFont typeface="Wingdings" panose="05000000000000000000" pitchFamily="2" charset="2"/>
              <a:buChar char="q"/>
            </a:pPr>
            <a:endParaRPr lang="en-US" sz="2800" dirty="0" smtClean="0"/>
          </a:p>
          <a:p>
            <a:pPr lvl="2">
              <a:buFont typeface="Wingdings" panose="05000000000000000000" pitchFamily="2" charset="2"/>
              <a:buChar char="q"/>
            </a:pPr>
            <a:r>
              <a:rPr lang="en-US" sz="2800" dirty="0" smtClean="0"/>
              <a:t>BMI adult codes are for use for persons 20 years of age or older.</a:t>
            </a:r>
          </a:p>
          <a:p>
            <a:pPr lvl="2">
              <a:buFont typeface="Wingdings" panose="05000000000000000000" pitchFamily="2" charset="2"/>
              <a:buChar char="q"/>
            </a:pPr>
            <a:r>
              <a:rPr lang="en-US" sz="2800" dirty="0" smtClean="0"/>
              <a:t>BMI pediatric codes are for use for persons 2 – 19 years of age.</a:t>
            </a:r>
            <a:endParaRPr lang="en-US" sz="2800" dirty="0"/>
          </a:p>
          <a:p>
            <a:pPr lvl="1">
              <a:buFont typeface="Courier New" panose="02070309020205020404" pitchFamily="49" charset="0"/>
              <a:buChar char="o"/>
            </a:pPr>
            <a:endParaRPr lang="en-US" dirty="0"/>
          </a:p>
          <a:p>
            <a:endParaRPr lang="en-US" dirty="0"/>
          </a:p>
        </p:txBody>
      </p:sp>
      <p:sp>
        <p:nvSpPr>
          <p:cNvPr id="4" name="Slide Number Placeholder 3"/>
          <p:cNvSpPr>
            <a:spLocks noGrp="1"/>
          </p:cNvSpPr>
          <p:nvPr>
            <p:ph type="sldNum" sz="quarter" idx="12"/>
          </p:nvPr>
        </p:nvSpPr>
        <p:spPr/>
        <p:txBody>
          <a:bodyPr/>
          <a:lstStyle/>
          <a:p>
            <a:fld id="{ABB8925F-B6BB-49B0-9469-5285B9C99CB3}" type="slidenum">
              <a:rPr lang="en-US" smtClean="0"/>
              <a:t>12</a:t>
            </a:fld>
            <a:endParaRPr lang="en-US"/>
          </a:p>
        </p:txBody>
      </p:sp>
    </p:spTree>
    <p:extLst>
      <p:ext uri="{BB962C8B-B14F-4D97-AF65-F5344CB8AC3E}">
        <p14:creationId xmlns:p14="http://schemas.microsoft.com/office/powerpoint/2010/main" val="1798256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Chapter 21: Factors influencing health status and contact with health services (Z00-Z99)</a:t>
            </a:r>
          </a:p>
        </p:txBody>
      </p:sp>
      <p:sp>
        <p:nvSpPr>
          <p:cNvPr id="3" name="Content Placeholder 2"/>
          <p:cNvSpPr>
            <a:spLocks noGrp="1"/>
          </p:cNvSpPr>
          <p:nvPr>
            <p:ph idx="1"/>
          </p:nvPr>
        </p:nvSpPr>
        <p:spPr/>
        <p:txBody>
          <a:bodyPr/>
          <a:lstStyle/>
          <a:p>
            <a:pPr marL="0" indent="0">
              <a:buNone/>
            </a:pPr>
            <a:r>
              <a:rPr lang="en-US" sz="3200" dirty="0" smtClean="0"/>
              <a:t>New Codes </a:t>
            </a:r>
          </a:p>
          <a:p>
            <a:pPr lvl="1"/>
            <a:endParaRPr lang="en-US" sz="2800" dirty="0" smtClean="0"/>
          </a:p>
          <a:p>
            <a:pPr lvl="1"/>
            <a:r>
              <a:rPr lang="en-US" sz="2800" dirty="0" smtClean="0"/>
              <a:t>Z01.020 : Encounter for exam of eyes and vision following failed vision screening without abnormal findings</a:t>
            </a:r>
          </a:p>
          <a:p>
            <a:pPr lvl="1"/>
            <a:r>
              <a:rPr lang="en-US" sz="2800" dirty="0" smtClean="0"/>
              <a:t>Z01.021 : Encounter for exam of eyes and vision following failed vision screening with abnormal findings</a:t>
            </a:r>
          </a:p>
          <a:p>
            <a:pPr lvl="1"/>
            <a:r>
              <a:rPr lang="en-US" sz="2800" dirty="0" smtClean="0"/>
              <a:t>Z71.84 : Encounter for health counseling related to travel</a:t>
            </a:r>
            <a:endParaRPr lang="en-US" sz="2800" dirty="0"/>
          </a:p>
        </p:txBody>
      </p:sp>
      <p:sp>
        <p:nvSpPr>
          <p:cNvPr id="4" name="Slide Number Placeholder 3"/>
          <p:cNvSpPr>
            <a:spLocks noGrp="1"/>
          </p:cNvSpPr>
          <p:nvPr>
            <p:ph type="sldNum" sz="quarter" idx="12"/>
          </p:nvPr>
        </p:nvSpPr>
        <p:spPr/>
        <p:txBody>
          <a:bodyPr/>
          <a:lstStyle/>
          <a:p>
            <a:fld id="{ABB8925F-B6BB-49B0-9469-5285B9C99CB3}" type="slidenum">
              <a:rPr lang="en-US" smtClean="0"/>
              <a:t>13</a:t>
            </a:fld>
            <a:endParaRPr lang="en-US"/>
          </a:p>
        </p:txBody>
      </p:sp>
    </p:spTree>
    <p:extLst>
      <p:ext uri="{BB962C8B-B14F-4D97-AF65-F5344CB8AC3E}">
        <p14:creationId xmlns:p14="http://schemas.microsoft.com/office/powerpoint/2010/main" val="4021084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Chapter 21: Factors influencing health status and contact with health services (Z00-Z99)</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New Codes: Personal History of</a:t>
            </a:r>
          </a:p>
          <a:p>
            <a:pPr marL="457200" lvl="1" indent="0">
              <a:buNone/>
            </a:pPr>
            <a:endParaRPr lang="en-US" dirty="0" smtClean="0"/>
          </a:p>
          <a:p>
            <a:pPr lvl="1"/>
            <a:r>
              <a:rPr lang="en-US" sz="3000" dirty="0" smtClean="0"/>
              <a:t>Z86.002: Personal history of in-situ neoplasm of other and unspecified genital organs</a:t>
            </a:r>
          </a:p>
          <a:p>
            <a:pPr lvl="1"/>
            <a:r>
              <a:rPr lang="en-US" sz="3000" dirty="0" smtClean="0"/>
              <a:t>Z86.003: Personal history of in-situ neoplasm of oral cavity, esophagus, and stomach</a:t>
            </a:r>
          </a:p>
          <a:p>
            <a:pPr lvl="1"/>
            <a:r>
              <a:rPr lang="en-US" sz="3000" dirty="0" smtClean="0"/>
              <a:t>Z86.004: </a:t>
            </a:r>
            <a:r>
              <a:rPr lang="en-US" sz="3000" dirty="0"/>
              <a:t>Personal history of in-situ neoplasm </a:t>
            </a:r>
            <a:r>
              <a:rPr lang="en-US" sz="3000" dirty="0" smtClean="0"/>
              <a:t>of other and unspecified digestive organs</a:t>
            </a:r>
          </a:p>
          <a:p>
            <a:pPr lvl="1"/>
            <a:r>
              <a:rPr lang="en-US" sz="3000" dirty="0" smtClean="0"/>
              <a:t>Z86.005: </a:t>
            </a:r>
            <a:r>
              <a:rPr lang="en-US" sz="3000" dirty="0"/>
              <a:t>Personal history of in-situ neoplasm </a:t>
            </a:r>
            <a:r>
              <a:rPr lang="en-US" sz="3000" dirty="0" smtClean="0"/>
              <a:t>of middle ear and respiratory system</a:t>
            </a:r>
          </a:p>
          <a:p>
            <a:pPr lvl="1"/>
            <a:r>
              <a:rPr lang="en-US" sz="3000" dirty="0" smtClean="0"/>
              <a:t>Z86.006: </a:t>
            </a:r>
            <a:r>
              <a:rPr lang="en-US" sz="3000" dirty="0"/>
              <a:t>Personal history of </a:t>
            </a:r>
            <a:r>
              <a:rPr lang="en-US" sz="3000" dirty="0" smtClean="0"/>
              <a:t>melanoma in-situ </a:t>
            </a:r>
          </a:p>
          <a:p>
            <a:pPr lvl="1"/>
            <a:r>
              <a:rPr lang="en-US" sz="3000" dirty="0" smtClean="0"/>
              <a:t>Z86.007: </a:t>
            </a:r>
            <a:r>
              <a:rPr lang="en-US" sz="3000" dirty="0"/>
              <a:t>Personal history of in-situ neoplasm </a:t>
            </a:r>
            <a:r>
              <a:rPr lang="en-US" sz="3000" dirty="0" smtClean="0"/>
              <a:t>of skin</a:t>
            </a:r>
          </a:p>
          <a:p>
            <a:pPr lvl="1"/>
            <a:r>
              <a:rPr lang="en-US" sz="3000" dirty="0" smtClean="0"/>
              <a:t>Z86.15: Personal </a:t>
            </a:r>
            <a:r>
              <a:rPr lang="en-US" sz="3000" dirty="0"/>
              <a:t>history of </a:t>
            </a:r>
            <a:r>
              <a:rPr lang="en-US" sz="3000" dirty="0" smtClean="0"/>
              <a:t>latent tuberculosis infection</a:t>
            </a:r>
          </a:p>
          <a:p>
            <a:pPr lvl="1"/>
            <a:endParaRPr lang="en-US" dirty="0"/>
          </a:p>
        </p:txBody>
      </p:sp>
      <p:sp>
        <p:nvSpPr>
          <p:cNvPr id="4" name="Slide Number Placeholder 3"/>
          <p:cNvSpPr>
            <a:spLocks noGrp="1"/>
          </p:cNvSpPr>
          <p:nvPr>
            <p:ph type="sldNum" sz="quarter" idx="12"/>
          </p:nvPr>
        </p:nvSpPr>
        <p:spPr/>
        <p:txBody>
          <a:bodyPr/>
          <a:lstStyle/>
          <a:p>
            <a:fld id="{ABB8925F-B6BB-49B0-9469-5285B9C99CB3}" type="slidenum">
              <a:rPr lang="en-US" smtClean="0"/>
              <a:t>14</a:t>
            </a:fld>
            <a:endParaRPr lang="en-US"/>
          </a:p>
        </p:txBody>
      </p:sp>
    </p:spTree>
    <p:extLst>
      <p:ext uri="{BB962C8B-B14F-4D97-AF65-F5344CB8AC3E}">
        <p14:creationId xmlns:p14="http://schemas.microsoft.com/office/powerpoint/2010/main" val="512149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5"/>
          </p:nvPr>
        </p:nvSpPr>
        <p:spPr>
          <a:xfrm>
            <a:off x="1189516" y="3610816"/>
            <a:ext cx="9822971" cy="1253792"/>
          </a:xfrm>
        </p:spPr>
        <p:txBody>
          <a:bodyPr>
            <a:normAutofit/>
          </a:bodyPr>
          <a:lstStyle/>
          <a:p>
            <a:r>
              <a:rPr lang="en-US" dirty="0" smtClean="0"/>
              <a:t>Local Health Operations Website:</a:t>
            </a:r>
          </a:p>
          <a:p>
            <a:r>
              <a:rPr lang="en-US" dirty="0">
                <a:hlinkClick r:id="rId2"/>
              </a:rPr>
              <a:t>https://chfs.ky.gov/agencies/dph/dafm/lhob/Pages/default.aspx</a:t>
            </a:r>
            <a:endParaRPr lang="en-US" dirty="0"/>
          </a:p>
        </p:txBody>
      </p:sp>
      <p:sp>
        <p:nvSpPr>
          <p:cNvPr id="7" name="Text Placeholder 6"/>
          <p:cNvSpPr>
            <a:spLocks noGrp="1"/>
          </p:cNvSpPr>
          <p:nvPr>
            <p:ph type="body" sz="quarter" idx="14"/>
          </p:nvPr>
        </p:nvSpPr>
        <p:spPr/>
        <p:txBody>
          <a:bodyPr>
            <a:normAutofit fontScale="70000" lnSpcReduction="20000"/>
          </a:bodyPr>
          <a:lstStyle/>
          <a:p>
            <a:r>
              <a:rPr lang="en-US" dirty="0" smtClean="0"/>
              <a:t>If you have any questions??</a:t>
            </a:r>
          </a:p>
          <a:p>
            <a:r>
              <a:rPr lang="en-US" dirty="0" smtClean="0"/>
              <a:t>Please contact </a:t>
            </a:r>
          </a:p>
          <a:p>
            <a:r>
              <a:rPr lang="en-US" dirty="0" smtClean="0"/>
              <a:t>Cynthia H. Robinson, CPC.</a:t>
            </a:r>
          </a:p>
          <a:p>
            <a:r>
              <a:rPr lang="en-US" dirty="0" smtClean="0"/>
              <a:t>@</a:t>
            </a:r>
          </a:p>
          <a:p>
            <a:r>
              <a:rPr lang="en-US" dirty="0" smtClean="0"/>
              <a:t>LocalHealth.HelpDesk@ky.gov</a:t>
            </a:r>
            <a:endParaRPr lang="en-US" dirty="0"/>
          </a:p>
        </p:txBody>
      </p:sp>
      <p:sp>
        <p:nvSpPr>
          <p:cNvPr id="4" name="Slide Number Placeholder 3"/>
          <p:cNvSpPr>
            <a:spLocks noGrp="1"/>
          </p:cNvSpPr>
          <p:nvPr>
            <p:ph type="sldNum" sz="quarter" idx="4294967295"/>
          </p:nvPr>
        </p:nvSpPr>
        <p:spPr>
          <a:xfrm>
            <a:off x="11496675" y="6515100"/>
            <a:ext cx="695325" cy="252413"/>
          </a:xfrm>
        </p:spPr>
        <p:txBody>
          <a:bodyPr/>
          <a:lstStyle/>
          <a:p>
            <a:fld id="{ABB8925F-B6BB-49B0-9469-5285B9C99CB3}" type="slidenum">
              <a:rPr lang="en-US" smtClean="0"/>
              <a:t>15</a:t>
            </a:fld>
            <a:endParaRPr lang="en-US"/>
          </a:p>
        </p:txBody>
      </p:sp>
    </p:spTree>
    <p:extLst>
      <p:ext uri="{BB962C8B-B14F-4D97-AF65-F5344CB8AC3E}">
        <p14:creationId xmlns:p14="http://schemas.microsoft.com/office/powerpoint/2010/main" val="2227257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551298"/>
            <a:ext cx="10515600" cy="1435998"/>
          </a:xfrm>
        </p:spPr>
        <p:txBody>
          <a:bodyPr>
            <a:normAutofit fontScale="90000"/>
          </a:bodyPr>
          <a:lstStyle/>
          <a:p>
            <a:r>
              <a:rPr lang="en-US" dirty="0" smtClean="0"/>
              <a:t>2020 Guideline Changes</a:t>
            </a:r>
            <a:br>
              <a:rPr lang="en-US" dirty="0" smtClean="0"/>
            </a:br>
            <a:r>
              <a:rPr lang="en-US" sz="3100" dirty="0"/>
              <a:t>Chapter 21: Factors influencing health status and contact with health services (Z00-Z99)</a:t>
            </a:r>
            <a:br>
              <a:rPr lang="en-US" sz="3100" dirty="0"/>
            </a:br>
            <a:endParaRPr lang="en-US" sz="3100" dirty="0"/>
          </a:p>
        </p:txBody>
      </p:sp>
      <p:sp>
        <p:nvSpPr>
          <p:cNvPr id="3" name="Content Placeholder 2"/>
          <p:cNvSpPr>
            <a:spLocks noGrp="1"/>
          </p:cNvSpPr>
          <p:nvPr>
            <p:ph idx="1"/>
          </p:nvPr>
        </p:nvSpPr>
        <p:spPr>
          <a:xfrm>
            <a:off x="838199" y="2075468"/>
            <a:ext cx="10515600" cy="4351338"/>
          </a:xfrm>
        </p:spPr>
        <p:txBody>
          <a:bodyPr/>
          <a:lstStyle/>
          <a:p>
            <a:r>
              <a:rPr lang="en-US" dirty="0" smtClean="0"/>
              <a:t>BMI codes should only be assigned when </a:t>
            </a:r>
            <a:r>
              <a:rPr lang="en-US" strike="sngStrike" dirty="0" smtClean="0">
                <a:solidFill>
                  <a:srgbClr val="FF0000"/>
                </a:solidFill>
              </a:rPr>
              <a:t>the </a:t>
            </a:r>
            <a:r>
              <a:rPr lang="en-US" dirty="0">
                <a:solidFill>
                  <a:schemeClr val="tx2">
                    <a:lumMod val="75000"/>
                    <a:lumOff val="25000"/>
                  </a:schemeClr>
                </a:solidFill>
              </a:rPr>
              <a:t> </a:t>
            </a:r>
            <a:r>
              <a:rPr lang="en-US" dirty="0" smtClean="0">
                <a:solidFill>
                  <a:schemeClr val="tx2">
                    <a:lumMod val="75000"/>
                    <a:lumOff val="25000"/>
                  </a:schemeClr>
                </a:solidFill>
              </a:rPr>
              <a:t>there is an </a:t>
            </a:r>
            <a:r>
              <a:rPr lang="en-US" dirty="0" smtClean="0">
                <a:solidFill>
                  <a:schemeClr val="tx1"/>
                </a:solidFill>
              </a:rPr>
              <a:t>associated, reportable diagnosis (such as </a:t>
            </a:r>
            <a:r>
              <a:rPr lang="en-US" strike="sngStrike" dirty="0" smtClean="0">
                <a:solidFill>
                  <a:srgbClr val="FF0000"/>
                </a:solidFill>
              </a:rPr>
              <a:t>overweight or </a:t>
            </a:r>
            <a:r>
              <a:rPr lang="en-US" dirty="0" smtClean="0">
                <a:solidFill>
                  <a:schemeClr val="tx2">
                    <a:lumMod val="75000"/>
                    <a:lumOff val="25000"/>
                  </a:schemeClr>
                </a:solidFill>
              </a:rPr>
              <a:t>obesity). </a:t>
            </a:r>
            <a:r>
              <a:rPr lang="en-US" strike="sngStrike" dirty="0" smtClean="0">
                <a:solidFill>
                  <a:srgbClr val="FF0000"/>
                </a:solidFill>
              </a:rPr>
              <a:t>Meets the diagnosis of a reportable diagnosis (see section III, reporting Additional Diagnoses).  </a:t>
            </a:r>
          </a:p>
          <a:p>
            <a:pPr marL="0" indent="0">
              <a:buNone/>
            </a:pPr>
            <a:endParaRPr lang="en-US" strike="sngStrike" dirty="0">
              <a:solidFill>
                <a:srgbClr val="FF0000"/>
              </a:solidFill>
            </a:endParaRPr>
          </a:p>
          <a:p>
            <a:r>
              <a:rPr lang="en-US" dirty="0" smtClean="0">
                <a:solidFill>
                  <a:schemeClr val="tx2">
                    <a:lumMod val="75000"/>
                    <a:lumOff val="25000"/>
                  </a:schemeClr>
                </a:solidFill>
              </a:rPr>
              <a:t>Do not assign BMI codes during pregnancy.</a:t>
            </a:r>
          </a:p>
        </p:txBody>
      </p:sp>
      <p:sp>
        <p:nvSpPr>
          <p:cNvPr id="4" name="Slide Number Placeholder 3"/>
          <p:cNvSpPr>
            <a:spLocks noGrp="1"/>
          </p:cNvSpPr>
          <p:nvPr>
            <p:ph type="sldNum" sz="quarter" idx="12"/>
          </p:nvPr>
        </p:nvSpPr>
        <p:spPr/>
        <p:txBody>
          <a:bodyPr/>
          <a:lstStyle/>
          <a:p>
            <a:fld id="{ABB8925F-B6BB-49B0-9469-5285B9C99CB3}" type="slidenum">
              <a:rPr lang="en-US" smtClean="0"/>
              <a:t>2</a:t>
            </a:fld>
            <a:endParaRPr lang="en-US"/>
          </a:p>
        </p:txBody>
      </p:sp>
    </p:spTree>
    <p:extLst>
      <p:ext uri="{BB962C8B-B14F-4D97-AF65-F5344CB8AC3E}">
        <p14:creationId xmlns:p14="http://schemas.microsoft.com/office/powerpoint/2010/main" val="1679411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3979"/>
            <a:ext cx="10515600" cy="1178471"/>
          </a:xfrm>
        </p:spPr>
        <p:txBody>
          <a:bodyPr>
            <a:normAutofit fontScale="90000"/>
          </a:bodyPr>
          <a:lstStyle/>
          <a:p>
            <a:r>
              <a:rPr lang="en-US" dirty="0"/>
              <a:t>2020 Guideline Changes</a:t>
            </a:r>
            <a:br>
              <a:rPr lang="en-US" dirty="0"/>
            </a:br>
            <a:r>
              <a:rPr lang="en-US" sz="3600" dirty="0"/>
              <a:t>Chapter 21: Factors influencing health status and contact with health services (Z00-Z99)</a:t>
            </a:r>
            <a:br>
              <a:rPr lang="en-US" sz="3600" dirty="0"/>
            </a:br>
            <a:endParaRPr lang="en-US" sz="3600" dirty="0"/>
          </a:p>
        </p:txBody>
      </p:sp>
      <p:sp>
        <p:nvSpPr>
          <p:cNvPr id="3" name="Content Placeholder 2"/>
          <p:cNvSpPr>
            <a:spLocks noGrp="1"/>
          </p:cNvSpPr>
          <p:nvPr>
            <p:ph idx="1"/>
          </p:nvPr>
        </p:nvSpPr>
        <p:spPr>
          <a:xfrm>
            <a:off x="838199" y="1993045"/>
            <a:ext cx="10515600" cy="4351338"/>
          </a:xfrm>
        </p:spPr>
        <p:txBody>
          <a:bodyPr/>
          <a:lstStyle/>
          <a:p>
            <a:pPr marL="571500" indent="-571500">
              <a:buAutoNum type="romanUcPeriod"/>
            </a:pPr>
            <a:r>
              <a:rPr lang="en-US" sz="3200" dirty="0" smtClean="0"/>
              <a:t>C. 21. c. Counseling (Health Counseling Related to Travel)</a:t>
            </a:r>
          </a:p>
          <a:p>
            <a:pPr>
              <a:buFont typeface="Wingdings" panose="05000000000000000000" pitchFamily="2" charset="2"/>
              <a:buChar char="Ø"/>
            </a:pPr>
            <a:r>
              <a:rPr lang="en-US" dirty="0" smtClean="0"/>
              <a:t>10)</a:t>
            </a:r>
          </a:p>
          <a:p>
            <a:pPr lvl="2"/>
            <a:r>
              <a:rPr lang="en-US" sz="2800" dirty="0" smtClean="0">
                <a:solidFill>
                  <a:schemeClr val="tx1"/>
                </a:solidFill>
              </a:rPr>
              <a:t>Z71 Persons encountering health services for other counseling and medical advice, not elsewhere classified </a:t>
            </a:r>
            <a:r>
              <a:rPr lang="en-US" dirty="0"/>
              <a:t>	</a:t>
            </a:r>
            <a:endParaRPr lang="en-US" dirty="0" smtClean="0"/>
          </a:p>
          <a:p>
            <a:pPr lvl="3">
              <a:buFont typeface="Courier New" panose="02070309020205020404" pitchFamily="49" charset="0"/>
              <a:buChar char="o"/>
            </a:pPr>
            <a:endParaRPr lang="en-US" sz="2400" b="1" dirty="0" smtClean="0"/>
          </a:p>
          <a:p>
            <a:pPr lvl="3">
              <a:buFont typeface="Courier New" panose="02070309020205020404" pitchFamily="49" charset="0"/>
              <a:buChar char="o"/>
            </a:pPr>
            <a:r>
              <a:rPr lang="en-US" sz="2400" b="1" dirty="0" smtClean="0"/>
              <a:t>Note: Code Z71.84, Encounter for health counseling related to travel, is to be used for health risk and safety counseling for future travel purposes.</a:t>
            </a:r>
            <a:endParaRPr lang="en-US" sz="2400" b="1" dirty="0"/>
          </a:p>
        </p:txBody>
      </p:sp>
      <p:sp>
        <p:nvSpPr>
          <p:cNvPr id="4" name="Slide Number Placeholder 3"/>
          <p:cNvSpPr>
            <a:spLocks noGrp="1"/>
          </p:cNvSpPr>
          <p:nvPr>
            <p:ph type="sldNum" sz="quarter" idx="12"/>
          </p:nvPr>
        </p:nvSpPr>
        <p:spPr/>
        <p:txBody>
          <a:bodyPr/>
          <a:lstStyle/>
          <a:p>
            <a:fld id="{ABB8925F-B6BB-49B0-9469-5285B9C99CB3}" type="slidenum">
              <a:rPr lang="en-US" smtClean="0"/>
              <a:t>3</a:t>
            </a:fld>
            <a:endParaRPr lang="en-US"/>
          </a:p>
        </p:txBody>
      </p:sp>
    </p:spTree>
    <p:extLst>
      <p:ext uri="{BB962C8B-B14F-4D97-AF65-F5344CB8AC3E}">
        <p14:creationId xmlns:p14="http://schemas.microsoft.com/office/powerpoint/2010/main" val="3935777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a:xfrm>
            <a:off x="4413504" y="1742388"/>
            <a:ext cx="7327391" cy="1902191"/>
          </a:xfrm>
        </p:spPr>
        <p:txBody>
          <a:bodyPr>
            <a:normAutofit/>
          </a:bodyPr>
          <a:lstStyle/>
          <a:p>
            <a:r>
              <a:rPr lang="en-US" sz="4000" dirty="0" smtClean="0"/>
              <a:t>ICD-10-CM Updates by Chapter</a:t>
            </a:r>
            <a:endParaRPr lang="en-US" sz="4000" dirty="0"/>
          </a:p>
        </p:txBody>
      </p:sp>
      <p:sp>
        <p:nvSpPr>
          <p:cNvPr id="12" name="Subtitle 11"/>
          <p:cNvSpPr>
            <a:spLocks noGrp="1"/>
          </p:cNvSpPr>
          <p:nvPr>
            <p:ph type="subTitle" idx="1"/>
          </p:nvPr>
        </p:nvSpPr>
        <p:spPr>
          <a:xfrm>
            <a:off x="4511041" y="3644579"/>
            <a:ext cx="7461504" cy="679306"/>
          </a:xfrm>
        </p:spPr>
        <p:txBody>
          <a:bodyPr>
            <a:normAutofit/>
          </a:bodyPr>
          <a:lstStyle/>
          <a:p>
            <a:r>
              <a:rPr lang="en-US" sz="2000" dirty="0" smtClean="0"/>
              <a:t>Additions	Deletions	Revisions	2020 Total ICD10 						Codes</a:t>
            </a:r>
            <a:endParaRPr lang="en-US" sz="2000" dirty="0"/>
          </a:p>
        </p:txBody>
      </p:sp>
      <p:sp>
        <p:nvSpPr>
          <p:cNvPr id="13" name="Text Placeholder 12"/>
          <p:cNvSpPr>
            <a:spLocks noGrp="1"/>
          </p:cNvSpPr>
          <p:nvPr>
            <p:ph type="body" sz="quarter" idx="13"/>
          </p:nvPr>
        </p:nvSpPr>
        <p:spPr>
          <a:xfrm>
            <a:off x="4511041" y="4342547"/>
            <a:ext cx="7461504" cy="651116"/>
          </a:xfrm>
        </p:spPr>
        <p:txBody>
          <a:bodyPr>
            <a:normAutofit/>
          </a:bodyPr>
          <a:lstStyle/>
          <a:p>
            <a:r>
              <a:rPr lang="en-US" sz="2000" dirty="0" smtClean="0"/>
              <a:t>273		21		30		72,184</a:t>
            </a:r>
            <a:endParaRPr lang="en-US" sz="2000" dirty="0"/>
          </a:p>
        </p:txBody>
      </p:sp>
      <p:sp>
        <p:nvSpPr>
          <p:cNvPr id="4" name="Slide Number Placeholder 3"/>
          <p:cNvSpPr>
            <a:spLocks noGrp="1"/>
          </p:cNvSpPr>
          <p:nvPr>
            <p:ph type="sldNum" sz="quarter" idx="4294967295"/>
          </p:nvPr>
        </p:nvSpPr>
        <p:spPr>
          <a:xfrm>
            <a:off x="11496675" y="6515100"/>
            <a:ext cx="695325" cy="252413"/>
          </a:xfrm>
        </p:spPr>
        <p:txBody>
          <a:bodyPr/>
          <a:lstStyle/>
          <a:p>
            <a:fld id="{ABB8925F-B6BB-49B0-9469-5285B9C99CB3}" type="slidenum">
              <a:rPr lang="en-US" smtClean="0"/>
              <a:t>4</a:t>
            </a:fld>
            <a:endParaRPr lang="en-US"/>
          </a:p>
        </p:txBody>
      </p:sp>
    </p:spTree>
    <p:extLst>
      <p:ext uri="{BB962C8B-B14F-4D97-AF65-F5344CB8AC3E}">
        <p14:creationId xmlns:p14="http://schemas.microsoft.com/office/powerpoint/2010/main" val="1476859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Chapter 1: Certain Infectious and </a:t>
            </a:r>
            <a:br>
              <a:rPr lang="en-US" dirty="0" smtClean="0"/>
            </a:br>
            <a:r>
              <a:rPr lang="en-US" dirty="0" smtClean="0"/>
              <a:t>Parasitic Diseases (A00 – B99)</a:t>
            </a:r>
            <a:endParaRPr lang="en-US" dirty="0"/>
          </a:p>
        </p:txBody>
      </p:sp>
      <p:sp>
        <p:nvSpPr>
          <p:cNvPr id="6" name="Content Placeholder 5"/>
          <p:cNvSpPr>
            <a:spLocks noGrp="1"/>
          </p:cNvSpPr>
          <p:nvPr>
            <p:ph idx="1"/>
          </p:nvPr>
        </p:nvSpPr>
        <p:spPr/>
        <p:txBody>
          <a:bodyPr/>
          <a:lstStyle/>
          <a:p>
            <a:pPr marL="0" indent="0">
              <a:buNone/>
            </a:pPr>
            <a:r>
              <a:rPr lang="en-US" sz="3600" dirty="0" smtClean="0"/>
              <a:t>Coding Note Change (New/Revised Note)</a:t>
            </a:r>
          </a:p>
          <a:p>
            <a:pPr>
              <a:buFont typeface="Wingdings" panose="05000000000000000000" pitchFamily="2" charset="2"/>
              <a:buChar char="Ø"/>
            </a:pPr>
            <a:r>
              <a:rPr lang="en-US" dirty="0"/>
              <a:t>	</a:t>
            </a:r>
            <a:r>
              <a:rPr lang="en-US" sz="3600" dirty="0" smtClean="0"/>
              <a:t>A18.4 : Tuberculosis of the skin and subcutaneous 	tissue</a:t>
            </a:r>
          </a:p>
          <a:p>
            <a:pPr lvl="2"/>
            <a:r>
              <a:rPr lang="en-US" sz="3200" dirty="0" smtClean="0"/>
              <a:t>Excludes2: </a:t>
            </a:r>
          </a:p>
          <a:p>
            <a:pPr lvl="3">
              <a:buFont typeface="Courier New" panose="02070309020205020404" pitchFamily="49" charset="0"/>
              <a:buChar char="o"/>
            </a:pPr>
            <a:r>
              <a:rPr lang="en-US" sz="2800" dirty="0" smtClean="0"/>
              <a:t>Lupus erythematosus (L93.-)</a:t>
            </a:r>
          </a:p>
          <a:p>
            <a:pPr lvl="3">
              <a:buFont typeface="Courier New" panose="02070309020205020404" pitchFamily="49" charset="0"/>
              <a:buChar char="o"/>
            </a:pPr>
            <a:r>
              <a:rPr lang="en-US" sz="2800" dirty="0" smtClean="0"/>
              <a:t>Systemic lupus </a:t>
            </a:r>
            <a:r>
              <a:rPr lang="en-US" sz="2800" dirty="0" err="1" smtClean="0"/>
              <a:t>erythematousus</a:t>
            </a:r>
            <a:r>
              <a:rPr lang="en-US" sz="2800" dirty="0" smtClean="0"/>
              <a:t> (M32.-)</a:t>
            </a:r>
            <a:endParaRPr lang="en-US" sz="2800" dirty="0"/>
          </a:p>
        </p:txBody>
      </p:sp>
    </p:spTree>
    <p:extLst>
      <p:ext uri="{BB962C8B-B14F-4D97-AF65-F5344CB8AC3E}">
        <p14:creationId xmlns:p14="http://schemas.microsoft.com/office/powerpoint/2010/main" val="706599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10: Diseases of the</a:t>
            </a:r>
            <a:br>
              <a:rPr lang="en-US" dirty="0" smtClean="0"/>
            </a:br>
            <a:r>
              <a:rPr lang="en-US" dirty="0" smtClean="0"/>
              <a:t> Respiratory System (J00-J99)</a:t>
            </a:r>
            <a:endParaRPr lang="en-US" dirty="0"/>
          </a:p>
        </p:txBody>
      </p:sp>
      <p:sp>
        <p:nvSpPr>
          <p:cNvPr id="3" name="Content Placeholder 2"/>
          <p:cNvSpPr>
            <a:spLocks noGrp="1"/>
          </p:cNvSpPr>
          <p:nvPr>
            <p:ph idx="1"/>
          </p:nvPr>
        </p:nvSpPr>
        <p:spPr/>
        <p:txBody>
          <a:bodyPr/>
          <a:lstStyle/>
          <a:p>
            <a:pPr marL="0" indent="0">
              <a:buNone/>
            </a:pPr>
            <a:r>
              <a:rPr lang="en-US" sz="4400" dirty="0" smtClean="0"/>
              <a:t>Coding Note Change:</a:t>
            </a:r>
          </a:p>
          <a:p>
            <a:pPr lvl="2"/>
            <a:r>
              <a:rPr lang="en-US" sz="3400" dirty="0" smtClean="0"/>
              <a:t>J06.9: Acute upper respiratory infection, unspecified</a:t>
            </a:r>
          </a:p>
          <a:p>
            <a:pPr lvl="3">
              <a:buFont typeface="Courier New" panose="02070309020205020404" pitchFamily="49" charset="0"/>
              <a:buChar char="o"/>
            </a:pPr>
            <a:r>
              <a:rPr lang="en-US" sz="3200" dirty="0" smtClean="0"/>
              <a:t>Use Additional Code (B95-B97) to identify infectious agent, if known, </a:t>
            </a:r>
          </a:p>
          <a:p>
            <a:pPr marL="1371600" lvl="3" indent="0">
              <a:buNone/>
            </a:pPr>
            <a:r>
              <a:rPr lang="en-US" sz="3200" dirty="0"/>
              <a:t>	</a:t>
            </a:r>
            <a:r>
              <a:rPr lang="en-US" sz="3200" dirty="0" smtClean="0"/>
              <a:t>such as : 	Respiratory Syncytial Virus (RSV) (B97.4)</a:t>
            </a:r>
            <a:endParaRPr lang="en-US" sz="3200" dirty="0"/>
          </a:p>
        </p:txBody>
      </p:sp>
      <p:sp>
        <p:nvSpPr>
          <p:cNvPr id="4" name="Slide Number Placeholder 3"/>
          <p:cNvSpPr>
            <a:spLocks noGrp="1"/>
          </p:cNvSpPr>
          <p:nvPr>
            <p:ph type="sldNum" sz="quarter" idx="12"/>
          </p:nvPr>
        </p:nvSpPr>
        <p:spPr/>
        <p:txBody>
          <a:bodyPr/>
          <a:lstStyle/>
          <a:p>
            <a:fld id="{ABB8925F-B6BB-49B0-9469-5285B9C99CB3}" type="slidenum">
              <a:rPr lang="en-US" smtClean="0"/>
              <a:t>6</a:t>
            </a:fld>
            <a:endParaRPr lang="en-US"/>
          </a:p>
        </p:txBody>
      </p:sp>
    </p:spTree>
    <p:extLst>
      <p:ext uri="{BB962C8B-B14F-4D97-AF65-F5344CB8AC3E}">
        <p14:creationId xmlns:p14="http://schemas.microsoft.com/office/powerpoint/2010/main" val="2529619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14: Diseases of the </a:t>
            </a:r>
            <a:br>
              <a:rPr lang="en-US" dirty="0" smtClean="0"/>
            </a:br>
            <a:r>
              <a:rPr lang="en-US" dirty="0" smtClean="0"/>
              <a:t>Genitourinary System</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Coding Note Change:</a:t>
            </a:r>
          </a:p>
          <a:p>
            <a:pPr lvl="1"/>
            <a:r>
              <a:rPr lang="en-US" sz="2800" dirty="0" smtClean="0"/>
              <a:t>N39.0 : Urinary tract infection, site not specified	</a:t>
            </a:r>
          </a:p>
          <a:p>
            <a:pPr lvl="2">
              <a:buFont typeface="Courier New" panose="02070309020205020404" pitchFamily="49" charset="0"/>
              <a:buChar char="o"/>
            </a:pPr>
            <a:r>
              <a:rPr lang="en-US" sz="2400" dirty="0" smtClean="0"/>
              <a:t>Excludes1: </a:t>
            </a:r>
          </a:p>
          <a:p>
            <a:pPr lvl="3"/>
            <a:r>
              <a:rPr lang="en-US" sz="2200" dirty="0" smtClean="0"/>
              <a:t>Candidiasis of urinary tract (B37.4-)</a:t>
            </a:r>
          </a:p>
          <a:p>
            <a:pPr lvl="3"/>
            <a:r>
              <a:rPr lang="en-US" sz="2200" dirty="0" smtClean="0"/>
              <a:t>Neonatal urinary tract infection (P39.3)</a:t>
            </a:r>
          </a:p>
          <a:p>
            <a:pPr lvl="3"/>
            <a:r>
              <a:rPr lang="en-US" sz="2200" dirty="0" smtClean="0"/>
              <a:t>Pyuria (R82.81)</a:t>
            </a:r>
          </a:p>
          <a:p>
            <a:pPr lvl="3"/>
            <a:r>
              <a:rPr lang="en-US" sz="2200" dirty="0" smtClean="0"/>
              <a:t>Urinary tract infection of specified site, such as:</a:t>
            </a:r>
          </a:p>
          <a:p>
            <a:pPr lvl="4">
              <a:buFont typeface="Courier New" panose="02070309020205020404" pitchFamily="49" charset="0"/>
              <a:buChar char="o"/>
            </a:pPr>
            <a:r>
              <a:rPr lang="en-US" sz="2200" dirty="0" smtClean="0"/>
              <a:t>Cystitis (N30.-)</a:t>
            </a:r>
          </a:p>
          <a:p>
            <a:pPr lvl="4">
              <a:buFont typeface="Courier New" panose="02070309020205020404" pitchFamily="49" charset="0"/>
              <a:buChar char="o"/>
            </a:pPr>
            <a:r>
              <a:rPr lang="en-US" sz="2200" dirty="0" smtClean="0"/>
              <a:t>Urethritis (N34.-)</a:t>
            </a:r>
            <a:r>
              <a:rPr lang="en-US" sz="2200" dirty="0"/>
              <a:t>	</a:t>
            </a:r>
          </a:p>
        </p:txBody>
      </p:sp>
      <p:sp>
        <p:nvSpPr>
          <p:cNvPr id="4" name="Slide Number Placeholder 3"/>
          <p:cNvSpPr>
            <a:spLocks noGrp="1"/>
          </p:cNvSpPr>
          <p:nvPr>
            <p:ph type="sldNum" sz="quarter" idx="12"/>
          </p:nvPr>
        </p:nvSpPr>
        <p:spPr/>
        <p:txBody>
          <a:bodyPr/>
          <a:lstStyle/>
          <a:p>
            <a:fld id="{ABB8925F-B6BB-49B0-9469-5285B9C99CB3}" type="slidenum">
              <a:rPr lang="en-US" smtClean="0"/>
              <a:t>7</a:t>
            </a:fld>
            <a:endParaRPr lang="en-US"/>
          </a:p>
        </p:txBody>
      </p:sp>
    </p:spTree>
    <p:extLst>
      <p:ext uri="{BB962C8B-B14F-4D97-AF65-F5344CB8AC3E}">
        <p14:creationId xmlns:p14="http://schemas.microsoft.com/office/powerpoint/2010/main" val="1999850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Chapter 14: Diseases of the </a:t>
            </a:r>
            <a:br>
              <a:rPr lang="en-US" dirty="0"/>
            </a:br>
            <a:r>
              <a:rPr lang="en-US" dirty="0"/>
              <a:t>Genitourinary System</a:t>
            </a:r>
          </a:p>
        </p:txBody>
      </p:sp>
      <p:sp>
        <p:nvSpPr>
          <p:cNvPr id="3" name="Content Placeholder 2"/>
          <p:cNvSpPr>
            <a:spLocks noGrp="1"/>
          </p:cNvSpPr>
          <p:nvPr>
            <p:ph idx="1"/>
          </p:nvPr>
        </p:nvSpPr>
        <p:spPr/>
        <p:txBody>
          <a:bodyPr/>
          <a:lstStyle/>
          <a:p>
            <a:pPr marL="0" indent="0">
              <a:buNone/>
            </a:pPr>
            <a:r>
              <a:rPr lang="en-US" sz="3200" dirty="0" smtClean="0"/>
              <a:t>New Codes: Breast Lump in Overlapping Quadrants</a:t>
            </a:r>
          </a:p>
          <a:p>
            <a:pPr lvl="1"/>
            <a:r>
              <a:rPr lang="en-US" sz="2800" dirty="0" smtClean="0"/>
              <a:t>N63.15: Unspecified lump in the right breast, overlapping quadrants</a:t>
            </a:r>
          </a:p>
          <a:p>
            <a:pPr lvl="1"/>
            <a:r>
              <a:rPr lang="en-US" sz="2800" dirty="0" smtClean="0"/>
              <a:t>N63.25: Unspecified lump in the left breast, overlapping quadrants</a:t>
            </a:r>
          </a:p>
          <a:p>
            <a:pPr marL="457200" lvl="1" indent="0">
              <a:buNone/>
            </a:pPr>
            <a:endParaRPr lang="en-US" dirty="0"/>
          </a:p>
          <a:p>
            <a:pPr marL="457200" lvl="1" indent="0">
              <a:buNone/>
            </a:pPr>
            <a:endParaRPr lang="en-US" dirty="0" smtClean="0"/>
          </a:p>
          <a:p>
            <a:pPr lvl="1">
              <a:buFont typeface="Wingdings" panose="05000000000000000000" pitchFamily="2" charset="2"/>
              <a:buChar char="v"/>
            </a:pPr>
            <a:r>
              <a:rPr lang="en-US" sz="2600" dirty="0" smtClean="0"/>
              <a:t>Use when an unspecified lump in the breast has overlapping anatomical sites that are classifiable to different codes</a:t>
            </a:r>
          </a:p>
        </p:txBody>
      </p:sp>
      <p:sp>
        <p:nvSpPr>
          <p:cNvPr id="4" name="Slide Number Placeholder 3"/>
          <p:cNvSpPr>
            <a:spLocks noGrp="1"/>
          </p:cNvSpPr>
          <p:nvPr>
            <p:ph type="sldNum" sz="quarter" idx="12"/>
          </p:nvPr>
        </p:nvSpPr>
        <p:spPr/>
        <p:txBody>
          <a:bodyPr/>
          <a:lstStyle/>
          <a:p>
            <a:fld id="{ABB8925F-B6BB-49B0-9469-5285B9C99CB3}" type="slidenum">
              <a:rPr lang="en-US" smtClean="0"/>
              <a:t>8</a:t>
            </a:fld>
            <a:endParaRPr lang="en-US"/>
          </a:p>
        </p:txBody>
      </p:sp>
    </p:spTree>
    <p:extLst>
      <p:ext uri="{BB962C8B-B14F-4D97-AF65-F5344CB8AC3E}">
        <p14:creationId xmlns:p14="http://schemas.microsoft.com/office/powerpoint/2010/main" val="2914243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Chapter 14: Diseases of the </a:t>
            </a:r>
            <a:br>
              <a:rPr lang="en-US" dirty="0"/>
            </a:br>
            <a:r>
              <a:rPr lang="en-US" dirty="0"/>
              <a:t>Genitourinary System</a:t>
            </a:r>
          </a:p>
        </p:txBody>
      </p:sp>
      <p:sp>
        <p:nvSpPr>
          <p:cNvPr id="3" name="Content Placeholder 2"/>
          <p:cNvSpPr>
            <a:spLocks noGrp="1"/>
          </p:cNvSpPr>
          <p:nvPr>
            <p:ph idx="1"/>
          </p:nvPr>
        </p:nvSpPr>
        <p:spPr/>
        <p:txBody>
          <a:bodyPr/>
          <a:lstStyle/>
          <a:p>
            <a:pPr marL="0" indent="0">
              <a:buNone/>
            </a:pPr>
            <a:r>
              <a:rPr lang="en-US" dirty="0" smtClean="0"/>
              <a:t>New Code: Post Endometrial Ablation Syndrome</a:t>
            </a:r>
          </a:p>
          <a:p>
            <a:pPr lvl="1"/>
            <a:r>
              <a:rPr lang="en-US" dirty="0" smtClean="0"/>
              <a:t>N99.85: Post endometrial ablation syndrome</a:t>
            </a:r>
          </a:p>
          <a:p>
            <a:pPr lvl="2">
              <a:buFont typeface="Courier New" panose="02070309020205020404" pitchFamily="49" charset="0"/>
              <a:buChar char="o"/>
            </a:pPr>
            <a:r>
              <a:rPr lang="en-US" dirty="0" smtClean="0"/>
              <a:t>Symptoms:</a:t>
            </a:r>
          </a:p>
          <a:p>
            <a:pPr lvl="3">
              <a:buFont typeface="Wingdings" panose="05000000000000000000" pitchFamily="2" charset="2"/>
              <a:buChar char="ü"/>
            </a:pPr>
            <a:r>
              <a:rPr lang="en-US" dirty="0" smtClean="0"/>
              <a:t>High degree of pelvic pain</a:t>
            </a:r>
          </a:p>
          <a:p>
            <a:pPr lvl="3">
              <a:buFont typeface="Wingdings" panose="05000000000000000000" pitchFamily="2" charset="2"/>
              <a:buChar char="ü"/>
            </a:pPr>
            <a:r>
              <a:rPr lang="en-US" dirty="0" smtClean="0"/>
              <a:t>Cramps</a:t>
            </a:r>
          </a:p>
          <a:p>
            <a:pPr lvl="3">
              <a:buFont typeface="Wingdings" panose="05000000000000000000" pitchFamily="2" charset="2"/>
              <a:buChar char="ü"/>
            </a:pPr>
            <a:r>
              <a:rPr lang="en-US" dirty="0" smtClean="0"/>
              <a:t>Pain in legs</a:t>
            </a:r>
          </a:p>
          <a:p>
            <a:pPr lvl="3">
              <a:buFont typeface="Wingdings" panose="05000000000000000000" pitchFamily="2" charset="2"/>
              <a:buChar char="ü"/>
            </a:pPr>
            <a:r>
              <a:rPr lang="en-US" dirty="0" smtClean="0"/>
              <a:t>Cramps that compare to labor</a:t>
            </a:r>
          </a:p>
          <a:p>
            <a:pPr lvl="3">
              <a:buFont typeface="Wingdings" panose="05000000000000000000" pitchFamily="2" charset="2"/>
              <a:buChar char="ü"/>
            </a:pPr>
            <a:r>
              <a:rPr lang="en-US" dirty="0" smtClean="0"/>
              <a:t>Possible changes in bleeding pattern</a:t>
            </a:r>
          </a:p>
          <a:p>
            <a:pPr lvl="3">
              <a:buFont typeface="Wingdings" panose="05000000000000000000" pitchFamily="2" charset="2"/>
              <a:buChar char="q"/>
            </a:pPr>
            <a:r>
              <a:rPr lang="en-US" dirty="0" smtClean="0"/>
              <a:t>Treatment:</a:t>
            </a:r>
          </a:p>
          <a:p>
            <a:pPr lvl="3">
              <a:buFont typeface="Wingdings" panose="05000000000000000000" pitchFamily="2" charset="2"/>
              <a:buChar char="ü"/>
            </a:pPr>
            <a:r>
              <a:rPr lang="en-US" dirty="0" smtClean="0"/>
              <a:t>Repeat ablation</a:t>
            </a:r>
          </a:p>
          <a:p>
            <a:pPr lvl="3">
              <a:buFont typeface="Wingdings" panose="05000000000000000000" pitchFamily="2" charset="2"/>
              <a:buChar char="ü"/>
            </a:pPr>
            <a:r>
              <a:rPr lang="en-US" dirty="0" smtClean="0"/>
              <a:t>Antibiotics for possible infection</a:t>
            </a:r>
          </a:p>
          <a:p>
            <a:pPr lvl="3">
              <a:buFont typeface="Wingdings" panose="05000000000000000000" pitchFamily="2" charset="2"/>
              <a:buChar char="ü"/>
            </a:pPr>
            <a:r>
              <a:rPr lang="en-US" dirty="0" smtClean="0"/>
              <a:t>hysterectomy</a:t>
            </a:r>
          </a:p>
          <a:p>
            <a:pPr marL="1371600" lvl="3" indent="0">
              <a:buNone/>
            </a:pPr>
            <a:r>
              <a:rPr lang="en-US" dirty="0"/>
              <a:t>	</a:t>
            </a:r>
          </a:p>
        </p:txBody>
      </p:sp>
      <p:sp>
        <p:nvSpPr>
          <p:cNvPr id="4" name="Slide Number Placeholder 3"/>
          <p:cNvSpPr>
            <a:spLocks noGrp="1"/>
          </p:cNvSpPr>
          <p:nvPr>
            <p:ph type="sldNum" sz="quarter" idx="12"/>
          </p:nvPr>
        </p:nvSpPr>
        <p:spPr/>
        <p:txBody>
          <a:bodyPr/>
          <a:lstStyle/>
          <a:p>
            <a:fld id="{ABB8925F-B6BB-49B0-9469-5285B9C99CB3}" type="slidenum">
              <a:rPr lang="en-US" smtClean="0"/>
              <a:t>9</a:t>
            </a:fld>
            <a:endParaRPr lang="en-US"/>
          </a:p>
        </p:txBody>
      </p:sp>
    </p:spTree>
    <p:extLst>
      <p:ext uri="{BB962C8B-B14F-4D97-AF65-F5344CB8AC3E}">
        <p14:creationId xmlns:p14="http://schemas.microsoft.com/office/powerpoint/2010/main" val="4110729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PH Overview Slides">
  <a:themeElements>
    <a:clrScheme name="DPH Template">
      <a:dk1>
        <a:sysClr val="windowText" lastClr="000000"/>
      </a:dk1>
      <a:lt1>
        <a:sysClr val="window" lastClr="FFFFFF"/>
      </a:lt1>
      <a:dk2>
        <a:srgbClr val="002649"/>
      </a:dk2>
      <a:lt2>
        <a:srgbClr val="D8D8D8"/>
      </a:lt2>
      <a:accent1>
        <a:srgbClr val="518D7B"/>
      </a:accent1>
      <a:accent2>
        <a:srgbClr val="9F2936"/>
      </a:accent2>
      <a:accent3>
        <a:srgbClr val="DDA405"/>
      </a:accent3>
      <a:accent4>
        <a:srgbClr val="604878"/>
      </a:accent4>
      <a:accent5>
        <a:srgbClr val="005EB6"/>
      </a:accent5>
      <a:accent6>
        <a:srgbClr val="085494"/>
      </a:accent6>
      <a:hlink>
        <a:srgbClr val="C1A875"/>
      </a:hlink>
      <a:folHlink>
        <a:srgbClr val="C1A87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LhoDocType xmlns="dd5a8dec-a2b4-4e76-a633-3e5d42e6a7b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73555E3EEE3564DAC8EFB3A4DAA1F2D" ma:contentTypeVersion="3" ma:contentTypeDescription="Create a new document." ma:contentTypeScope="" ma:versionID="6aed6bb5ae88e4607b92d2aa196f596f">
  <xsd:schema xmlns:xsd="http://www.w3.org/2001/XMLSchema" xmlns:xs="http://www.w3.org/2001/XMLSchema" xmlns:p="http://schemas.microsoft.com/office/2006/metadata/properties" xmlns:ns1="http://schemas.microsoft.com/sharepoint/v3" xmlns:ns2="dd5a8dec-a2b4-4e76-a633-3e5d42e6a7b3" xmlns:ns3="9d98fa39-7fbd-4685-a488-797cac822720" targetNamespace="http://schemas.microsoft.com/office/2006/metadata/properties" ma:root="true" ma:fieldsID="e6412aa33494367fb13384262a7191f7" ns1:_="" ns2:_="" ns3:_="">
    <xsd:import namespace="http://schemas.microsoft.com/sharepoint/v3"/>
    <xsd:import namespace="dd5a8dec-a2b4-4e76-a633-3e5d42e6a7b3"/>
    <xsd:import namespace="9d98fa39-7fbd-4685-a488-797cac822720"/>
    <xsd:element name="properties">
      <xsd:complexType>
        <xsd:sequence>
          <xsd:element name="documentManagement">
            <xsd:complexType>
              <xsd:all>
                <xsd:element ref="ns1:PublishingStartDate" minOccurs="0"/>
                <xsd:element ref="ns1:PublishingExpirationDate" minOccurs="0"/>
                <xsd:element ref="ns2:LhoDocType"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d5a8dec-a2b4-4e76-a633-3e5d42e6a7b3" elementFormDefault="qualified">
    <xsd:import namespace="http://schemas.microsoft.com/office/2006/documentManagement/types"/>
    <xsd:import namespace="http://schemas.microsoft.com/office/infopath/2007/PartnerControls"/>
    <xsd:element name="LhoDocType" ma:index="10" nillable="true" ma:displayName="LhoDocType" ma:internalName="LhoDocTyp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d98fa39-7fbd-4685-a488-797cac822720"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3F1B3DD-9D53-42CC-828E-6CFE8AB80826}">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schemas.microsoft.com/sharepoint/v3"/>
    <ds:schemaRef ds:uri="http://schemas.openxmlformats.org/package/2006/metadata/core-properties"/>
    <ds:schemaRef ds:uri="http://purl.org/dc/terms/"/>
    <ds:schemaRef ds:uri="540a4017-22d9-44e0-b6ab-03a3cfc71131"/>
    <ds:schemaRef ds:uri="http://www.w3.org/XML/1998/namespace"/>
    <ds:schemaRef ds:uri="http://purl.org/dc/dcmitype/"/>
  </ds:schemaRefs>
</ds:datastoreItem>
</file>

<file path=customXml/itemProps2.xml><?xml version="1.0" encoding="utf-8"?>
<ds:datastoreItem xmlns:ds="http://schemas.openxmlformats.org/officeDocument/2006/customXml" ds:itemID="{FC0B9BCF-EE3A-49F4-A784-7B4F400F12F3}"/>
</file>

<file path=customXml/itemProps3.xml><?xml version="1.0" encoding="utf-8"?>
<ds:datastoreItem xmlns:ds="http://schemas.openxmlformats.org/officeDocument/2006/customXml" ds:itemID="{FD90586B-DD03-447A-9861-DEF523C631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2869</TotalTime>
  <Words>660</Words>
  <Application>Microsoft Office PowerPoint</Application>
  <PresentationFormat>Widescreen</PresentationFormat>
  <Paragraphs>116</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Courier New</vt:lpstr>
      <vt:lpstr>Wingdings</vt:lpstr>
      <vt:lpstr>DPH Overview Slides</vt:lpstr>
      <vt:lpstr>ICD10-CM  2020 Updates</vt:lpstr>
      <vt:lpstr>2020 Guideline Changes Chapter 21: Factors influencing health status and contact with health services (Z00-Z99) </vt:lpstr>
      <vt:lpstr>2020 Guideline Changes Chapter 21: Factors influencing health status and contact with health services (Z00-Z99) </vt:lpstr>
      <vt:lpstr>ICD-10-CM Updates by Chapter</vt:lpstr>
      <vt:lpstr>Chapter 1: Certain Infectious and  Parasitic Diseases (A00 – B99)</vt:lpstr>
      <vt:lpstr>Chapter 10: Diseases of the  Respiratory System (J00-J99)</vt:lpstr>
      <vt:lpstr>Chapter 14: Diseases of the  Genitourinary System</vt:lpstr>
      <vt:lpstr>Chapter 14: Diseases of the  Genitourinary System</vt:lpstr>
      <vt:lpstr>Chapter 14: Diseases of the  Genitourinary System</vt:lpstr>
      <vt:lpstr>Chapter 18: Symptoms, signs and abnormal clinical and laboratory findings, NEC (R00-R99)</vt:lpstr>
      <vt:lpstr>Chapter 21: Factors influencing health status and contact with health services (Z00-Z99)</vt:lpstr>
      <vt:lpstr>Chapter 21: Factors influencing health status and contact with health services (Z00-Z99)</vt:lpstr>
      <vt:lpstr>Chapter 21: Factors influencing health status and contact with health services (Z00-Z99)</vt:lpstr>
      <vt:lpstr>Chapter 21: Factors influencing health status and contact with health services (Z00-Z99)</vt:lpstr>
      <vt:lpstr>PowerPoint Presentation</vt:lpstr>
    </vt:vector>
  </TitlesOfParts>
  <Company>Cabinet for Health and Family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Hester</dc:creator>
  <cp:lastModifiedBy>Robinson, Cynthia H (CHFS DPH)</cp:lastModifiedBy>
  <cp:revision>141</cp:revision>
  <cp:lastPrinted>2019-02-27T16:19:59Z</cp:lastPrinted>
  <dcterms:created xsi:type="dcterms:W3CDTF">2018-07-02T16:39:44Z</dcterms:created>
  <dcterms:modified xsi:type="dcterms:W3CDTF">2019-10-17T16:08:37Z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0x010100A73555E3EEE3564DAC8EFB3A4DAA1F2D</vt:lpwstr>
  </property>
</Properties>
</file>